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73" r:id="rId5"/>
  </p:sldMasterIdLst>
  <p:notesMasterIdLst>
    <p:notesMasterId r:id="rId16"/>
  </p:notesMasterIdLst>
  <p:sldIdLst>
    <p:sldId id="447" r:id="rId6"/>
    <p:sldId id="266" r:id="rId7"/>
    <p:sldId id="257" r:id="rId8"/>
    <p:sldId id="271" r:id="rId9"/>
    <p:sldId id="393" r:id="rId10"/>
    <p:sldId id="413" r:id="rId11"/>
    <p:sldId id="268" r:id="rId12"/>
    <p:sldId id="259" r:id="rId13"/>
    <p:sldId id="384" r:id="rId14"/>
    <p:sldId id="26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ith Zeh" initials="KZ" lastIdx="1" clrIdx="0">
    <p:extLst>
      <p:ext uri="{19B8F6BF-5375-455C-9EA6-DF929625EA0E}">
        <p15:presenceInfo xmlns:p15="http://schemas.microsoft.com/office/powerpoint/2012/main" userId="S::Keith.Zeh@elca.org::2e9ef3fd-ff1f-4e2a-95b9-e66cdaf0e61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4D80D0-4821-4D2A-B91D-3364BD543067}" v="443" dt="2020-02-01T13:06:06.4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45" y="558"/>
      </p:cViewPr>
      <p:guideLst/>
    </p:cSldViewPr>
  </p:slideViewPr>
  <p:notesTextViewPr>
    <p:cViewPr>
      <p:scale>
        <a:sx n="1" d="1"/>
        <a:sy n="1" d="1"/>
      </p:scale>
      <p:origin x="0" y="0"/>
    </p:cViewPr>
  </p:notesTextViewPr>
  <p:sorterViewPr>
    <p:cViewPr varScale="1">
      <p:scale>
        <a:sx n="100" d="100"/>
        <a:sy n="100" d="100"/>
      </p:scale>
      <p:origin x="0" y="-9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ith Zeh" userId="2e9ef3fd-ff1f-4e2a-95b9-e66cdaf0e61e" providerId="ADAL" clId="{444D80D0-4821-4D2A-B91D-3364BD543067}"/>
    <pc:docChg chg="undo custSel mod addSld delSld modSld delMainMaster">
      <pc:chgData name="Keith Zeh" userId="2e9ef3fd-ff1f-4e2a-95b9-e66cdaf0e61e" providerId="ADAL" clId="{444D80D0-4821-4D2A-B91D-3364BD543067}" dt="2020-02-01T15:55:03.745" v="3041" actId="27636"/>
      <pc:docMkLst>
        <pc:docMk/>
      </pc:docMkLst>
      <pc:sldChg chg="add del modTransition">
        <pc:chgData name="Keith Zeh" userId="2e9ef3fd-ff1f-4e2a-95b9-e66cdaf0e61e" providerId="ADAL" clId="{444D80D0-4821-4D2A-B91D-3364BD543067}" dt="2020-01-31T15:33:33.500" v="2912" actId="2696"/>
        <pc:sldMkLst>
          <pc:docMk/>
          <pc:sldMk cId="1379610254" sldId="256"/>
        </pc:sldMkLst>
      </pc:sldChg>
      <pc:sldChg chg="addSp delSp modSp add mod modTransition setBg modAnim delDesignElem">
        <pc:chgData name="Keith Zeh" userId="2e9ef3fd-ff1f-4e2a-95b9-e66cdaf0e61e" providerId="ADAL" clId="{444D80D0-4821-4D2A-B91D-3364BD543067}" dt="2020-01-30T17:13:10.518" v="2884"/>
        <pc:sldMkLst>
          <pc:docMk/>
          <pc:sldMk cId="0" sldId="257"/>
        </pc:sldMkLst>
        <pc:spChg chg="add del mod">
          <ac:chgData name="Keith Zeh" userId="2e9ef3fd-ff1f-4e2a-95b9-e66cdaf0e61e" providerId="ADAL" clId="{444D80D0-4821-4D2A-B91D-3364BD543067}" dt="2020-01-29T20:51:55.142" v="2145"/>
          <ac:spMkLst>
            <pc:docMk/>
            <pc:sldMk cId="0" sldId="257"/>
            <ac:spMk id="2" creationId="{9064B5EC-AE5F-47F2-AD0F-A3FE5C2C995F}"/>
          </ac:spMkLst>
        </pc:spChg>
        <pc:spChg chg="add del">
          <ac:chgData name="Keith Zeh" userId="2e9ef3fd-ff1f-4e2a-95b9-e66cdaf0e61e" providerId="ADAL" clId="{444D80D0-4821-4D2A-B91D-3364BD543067}" dt="2020-01-29T20:49:25.700" v="2134"/>
          <ac:spMkLst>
            <pc:docMk/>
            <pc:sldMk cId="0" sldId="257"/>
            <ac:spMk id="72" creationId="{12FB12AE-71D1-47FD-9AC3-EE2C07424534}"/>
          </ac:spMkLst>
        </pc:spChg>
        <pc:spChg chg="add del">
          <ac:chgData name="Keith Zeh" userId="2e9ef3fd-ff1f-4e2a-95b9-e66cdaf0e61e" providerId="ADAL" clId="{444D80D0-4821-4D2A-B91D-3364BD543067}" dt="2020-01-29T20:49:25.700" v="2134"/>
          <ac:spMkLst>
            <pc:docMk/>
            <pc:sldMk cId="0" sldId="257"/>
            <ac:spMk id="74" creationId="{64853C7E-3CBA-4464-865F-6044D94B1BE9}"/>
          </ac:spMkLst>
        </pc:spChg>
        <pc:spChg chg="add del">
          <ac:chgData name="Keith Zeh" userId="2e9ef3fd-ff1f-4e2a-95b9-e66cdaf0e61e" providerId="ADAL" clId="{444D80D0-4821-4D2A-B91D-3364BD543067}" dt="2020-01-29T20:49:25.700" v="2134"/>
          <ac:spMkLst>
            <pc:docMk/>
            <pc:sldMk cId="0" sldId="257"/>
            <ac:spMk id="76" creationId="{55EFEC59-B929-4851-9DEF-9106F27979A9}"/>
          </ac:spMkLst>
        </pc:spChg>
        <pc:spChg chg="add del">
          <ac:chgData name="Keith Zeh" userId="2e9ef3fd-ff1f-4e2a-95b9-e66cdaf0e61e" providerId="ADAL" clId="{444D80D0-4821-4D2A-B91D-3364BD543067}" dt="2020-01-29T20:49:25.700" v="2134"/>
          <ac:spMkLst>
            <pc:docMk/>
            <pc:sldMk cId="0" sldId="257"/>
            <ac:spMk id="78" creationId="{6C132392-D5FF-4588-8FA1-5BAD77BF6464}"/>
          </ac:spMkLst>
        </pc:spChg>
        <pc:spChg chg="add del">
          <ac:chgData name="Keith Zeh" userId="2e9ef3fd-ff1f-4e2a-95b9-e66cdaf0e61e" providerId="ADAL" clId="{444D80D0-4821-4D2A-B91D-3364BD543067}" dt="2020-01-29T20:49:25.700" v="2134"/>
          <ac:spMkLst>
            <pc:docMk/>
            <pc:sldMk cId="0" sldId="257"/>
            <ac:spMk id="80" creationId="{C7EAC045-695C-4E73-9B7C-AFD6FB22DA20}"/>
          </ac:spMkLst>
        </pc:spChg>
        <pc:spChg chg="add del">
          <ac:chgData name="Keith Zeh" userId="2e9ef3fd-ff1f-4e2a-95b9-e66cdaf0e61e" providerId="ADAL" clId="{444D80D0-4821-4D2A-B91D-3364BD543067}" dt="2020-01-29T20:49:25.700" v="2134"/>
          <ac:spMkLst>
            <pc:docMk/>
            <pc:sldMk cId="0" sldId="257"/>
            <ac:spMk id="82" creationId="{404A7A3A-BEAE-4BC6-A163-5D0E5F8C4669}"/>
          </ac:spMkLst>
        </pc:spChg>
        <pc:spChg chg="add del">
          <ac:chgData name="Keith Zeh" userId="2e9ef3fd-ff1f-4e2a-95b9-e66cdaf0e61e" providerId="ADAL" clId="{444D80D0-4821-4D2A-B91D-3364BD543067}" dt="2020-01-29T20:49:25.700" v="2134"/>
          <ac:spMkLst>
            <pc:docMk/>
            <pc:sldMk cId="0" sldId="257"/>
            <ac:spMk id="84" creationId="{12ED3B7D-405D-4DFA-8608-B6DE7467183E}"/>
          </ac:spMkLst>
        </pc:spChg>
        <pc:spChg chg="mod">
          <ac:chgData name="Keith Zeh" userId="2e9ef3fd-ff1f-4e2a-95b9-e66cdaf0e61e" providerId="ADAL" clId="{444D80D0-4821-4D2A-B91D-3364BD543067}" dt="2020-01-30T15:58:57.599" v="2870" actId="26606"/>
          <ac:spMkLst>
            <pc:docMk/>
            <pc:sldMk cId="0" sldId="257"/>
            <ac:spMk id="6146" creationId="{3D80C6F5-6E21-4073-9E4D-EE2307051C76}"/>
          </ac:spMkLst>
        </pc:spChg>
        <pc:spChg chg="mod ord">
          <ac:chgData name="Keith Zeh" userId="2e9ef3fd-ff1f-4e2a-95b9-e66cdaf0e61e" providerId="ADAL" clId="{444D80D0-4821-4D2A-B91D-3364BD543067}" dt="2020-01-30T15:58:57.599" v="2870" actId="26606"/>
          <ac:spMkLst>
            <pc:docMk/>
            <pc:sldMk cId="0" sldId="257"/>
            <ac:spMk id="6147" creationId="{672163DC-7ED0-4843-B547-0ECEA8670B0A}"/>
          </ac:spMkLst>
        </pc:spChg>
        <pc:spChg chg="add del">
          <ac:chgData name="Keith Zeh" userId="2e9ef3fd-ff1f-4e2a-95b9-e66cdaf0e61e" providerId="ADAL" clId="{444D80D0-4821-4D2A-B91D-3364BD543067}" dt="2020-01-29T20:53:21.185" v="2177" actId="26606"/>
          <ac:spMkLst>
            <pc:docMk/>
            <pc:sldMk cId="0" sldId="257"/>
            <ac:spMk id="6149" creationId="{E45CA849-654C-4173-AD99-B3A2528275F5}"/>
          </ac:spMkLst>
        </pc:spChg>
        <pc:spChg chg="add del">
          <ac:chgData name="Keith Zeh" userId="2e9ef3fd-ff1f-4e2a-95b9-e66cdaf0e61e" providerId="ADAL" clId="{444D80D0-4821-4D2A-B91D-3364BD543067}" dt="2020-01-29T20:53:21.185" v="2177" actId="26606"/>
          <ac:spMkLst>
            <pc:docMk/>
            <pc:sldMk cId="0" sldId="257"/>
            <ac:spMk id="6150" creationId="{3E23A947-2D45-4208-AE2B-64948C87A3EB}"/>
          </ac:spMkLst>
        </pc:spChg>
        <pc:spChg chg="add del">
          <ac:chgData name="Keith Zeh" userId="2e9ef3fd-ff1f-4e2a-95b9-e66cdaf0e61e" providerId="ADAL" clId="{444D80D0-4821-4D2A-B91D-3364BD543067}" dt="2020-01-29T20:53:21.185" v="2177" actId="26606"/>
          <ac:spMkLst>
            <pc:docMk/>
            <pc:sldMk cId="0" sldId="257"/>
            <ac:spMk id="6151" creationId="{E5BBB0F9-6A59-4D02-A9C7-A2D6516684CE}"/>
          </ac:spMkLst>
        </pc:spChg>
        <pc:spChg chg="add del">
          <ac:chgData name="Keith Zeh" userId="2e9ef3fd-ff1f-4e2a-95b9-e66cdaf0e61e" providerId="ADAL" clId="{444D80D0-4821-4D2A-B91D-3364BD543067}" dt="2020-01-30T15:54:21.894" v="2833"/>
          <ac:spMkLst>
            <pc:docMk/>
            <pc:sldMk cId="0" sldId="257"/>
            <ac:spMk id="6152" creationId="{AFA67CD3-AB4E-4A7A-BEB8-53C445D8C44E}"/>
          </ac:spMkLst>
        </pc:spChg>
        <pc:spChg chg="add del">
          <ac:chgData name="Keith Zeh" userId="2e9ef3fd-ff1f-4e2a-95b9-e66cdaf0e61e" providerId="ADAL" clId="{444D80D0-4821-4D2A-B91D-3364BD543067}" dt="2020-01-29T20:53:21.169" v="2176" actId="26606"/>
          <ac:spMkLst>
            <pc:docMk/>
            <pc:sldMk cId="0" sldId="257"/>
            <ac:spMk id="6153" creationId="{4038CB10-1F5C-4D54-9DF7-12586DE5B007}"/>
          </ac:spMkLst>
        </pc:spChg>
        <pc:spChg chg="add del">
          <ac:chgData name="Keith Zeh" userId="2e9ef3fd-ff1f-4e2a-95b9-e66cdaf0e61e" providerId="ADAL" clId="{444D80D0-4821-4D2A-B91D-3364BD543067}" dt="2020-01-29T20:53:21.169" v="2176" actId="26606"/>
          <ac:spMkLst>
            <pc:docMk/>
            <pc:sldMk cId="0" sldId="257"/>
            <ac:spMk id="6154" creationId="{73ED6512-6858-4552-B699-9A97FE9A4EA2}"/>
          </ac:spMkLst>
        </pc:spChg>
        <pc:spChg chg="add del">
          <ac:chgData name="Keith Zeh" userId="2e9ef3fd-ff1f-4e2a-95b9-e66cdaf0e61e" providerId="ADAL" clId="{444D80D0-4821-4D2A-B91D-3364BD543067}" dt="2020-01-29T21:16:57.284" v="2541"/>
          <ac:spMkLst>
            <pc:docMk/>
            <pc:sldMk cId="0" sldId="257"/>
            <ac:spMk id="6156" creationId="{E45CA849-654C-4173-AD99-B3A2528275F5}"/>
          </ac:spMkLst>
        </pc:spChg>
        <pc:spChg chg="add del">
          <ac:chgData name="Keith Zeh" userId="2e9ef3fd-ff1f-4e2a-95b9-e66cdaf0e61e" providerId="ADAL" clId="{444D80D0-4821-4D2A-B91D-3364BD543067}" dt="2020-01-29T21:16:57.284" v="2541"/>
          <ac:spMkLst>
            <pc:docMk/>
            <pc:sldMk cId="0" sldId="257"/>
            <ac:spMk id="6157" creationId="{3E23A947-2D45-4208-AE2B-64948C87A3EB}"/>
          </ac:spMkLst>
        </pc:spChg>
        <pc:spChg chg="add del">
          <ac:chgData name="Keith Zeh" userId="2e9ef3fd-ff1f-4e2a-95b9-e66cdaf0e61e" providerId="ADAL" clId="{444D80D0-4821-4D2A-B91D-3364BD543067}" dt="2020-01-29T21:16:57.284" v="2541"/>
          <ac:spMkLst>
            <pc:docMk/>
            <pc:sldMk cId="0" sldId="257"/>
            <ac:spMk id="6158" creationId="{E5BBB0F9-6A59-4D02-A9C7-A2D6516684CE}"/>
          </ac:spMkLst>
        </pc:spChg>
        <pc:spChg chg="add del">
          <ac:chgData name="Keith Zeh" userId="2e9ef3fd-ff1f-4e2a-95b9-e66cdaf0e61e" providerId="ADAL" clId="{444D80D0-4821-4D2A-B91D-3364BD543067}" dt="2020-01-30T15:54:21.894" v="2833"/>
          <ac:spMkLst>
            <pc:docMk/>
            <pc:sldMk cId="0" sldId="257"/>
            <ac:spMk id="6159" creationId="{339C8D78-A644-462F-B674-F440635E5353}"/>
          </ac:spMkLst>
        </pc:spChg>
        <pc:spChg chg="add del">
          <ac:chgData name="Keith Zeh" userId="2e9ef3fd-ff1f-4e2a-95b9-e66cdaf0e61e" providerId="ADAL" clId="{444D80D0-4821-4D2A-B91D-3364BD543067}" dt="2020-01-30T17:13:01.801" v="2883"/>
          <ac:spMkLst>
            <pc:docMk/>
            <pc:sldMk cId="0" sldId="257"/>
            <ac:spMk id="6160" creationId="{E45CA849-654C-4173-AD99-B3A2528275F5}"/>
          </ac:spMkLst>
        </pc:spChg>
        <pc:spChg chg="add del">
          <ac:chgData name="Keith Zeh" userId="2e9ef3fd-ff1f-4e2a-95b9-e66cdaf0e61e" providerId="ADAL" clId="{444D80D0-4821-4D2A-B91D-3364BD543067}" dt="2020-01-30T17:13:01.801" v="2883"/>
          <ac:spMkLst>
            <pc:docMk/>
            <pc:sldMk cId="0" sldId="257"/>
            <ac:spMk id="6161" creationId="{3E23A947-2D45-4208-AE2B-64948C87A3EB}"/>
          </ac:spMkLst>
        </pc:spChg>
        <pc:spChg chg="add del">
          <ac:chgData name="Keith Zeh" userId="2e9ef3fd-ff1f-4e2a-95b9-e66cdaf0e61e" providerId="ADAL" clId="{444D80D0-4821-4D2A-B91D-3364BD543067}" dt="2020-01-30T17:13:01.801" v="2883"/>
          <ac:spMkLst>
            <pc:docMk/>
            <pc:sldMk cId="0" sldId="257"/>
            <ac:spMk id="6162" creationId="{E5BBB0F9-6A59-4D02-A9C7-A2D6516684CE}"/>
          </ac:spMkLst>
        </pc:spChg>
        <pc:picChg chg="add del mod">
          <ac:chgData name="Keith Zeh" userId="2e9ef3fd-ff1f-4e2a-95b9-e66cdaf0e61e" providerId="ADAL" clId="{444D80D0-4821-4D2A-B91D-3364BD543067}" dt="2020-01-29T20:51:28.279" v="2141" actId="21"/>
          <ac:picMkLst>
            <pc:docMk/>
            <pc:sldMk cId="0" sldId="257"/>
            <ac:picMk id="4" creationId="{9BDA9D6E-8EA9-4999-913E-184E3FEE4AFC}"/>
          </ac:picMkLst>
        </pc:picChg>
        <pc:picChg chg="add mod">
          <ac:chgData name="Keith Zeh" userId="2e9ef3fd-ff1f-4e2a-95b9-e66cdaf0e61e" providerId="ADAL" clId="{444D80D0-4821-4D2A-B91D-3364BD543067}" dt="2020-01-30T15:58:57.599" v="2870" actId="26606"/>
          <ac:picMkLst>
            <pc:docMk/>
            <pc:sldMk cId="0" sldId="257"/>
            <ac:picMk id="6" creationId="{14820309-1E59-4C54-AAAE-906086A28B0F}"/>
          </ac:picMkLst>
        </pc:picChg>
        <pc:picChg chg="add del">
          <ac:chgData name="Keith Zeh" userId="2e9ef3fd-ff1f-4e2a-95b9-e66cdaf0e61e" providerId="ADAL" clId="{444D80D0-4821-4D2A-B91D-3364BD543067}" dt="2020-01-30T15:54:21.894" v="2833"/>
          <ac:picMkLst>
            <pc:docMk/>
            <pc:sldMk cId="0" sldId="257"/>
            <ac:picMk id="6155" creationId="{07CF545F-9C2E-4446-97CD-AD92990C2B68}"/>
          </ac:picMkLst>
        </pc:picChg>
      </pc:sldChg>
      <pc:sldChg chg="addSp delSp modSp add modTransition delDesignElem">
        <pc:chgData name="Keith Zeh" userId="2e9ef3fd-ff1f-4e2a-95b9-e66cdaf0e61e" providerId="ADAL" clId="{444D80D0-4821-4D2A-B91D-3364BD543067}" dt="2020-01-30T17:13:10.997" v="2888" actId="27636"/>
        <pc:sldMkLst>
          <pc:docMk/>
          <pc:sldMk cId="633034832" sldId="258"/>
        </pc:sldMkLst>
        <pc:spChg chg="mod">
          <ac:chgData name="Keith Zeh" userId="2e9ef3fd-ff1f-4e2a-95b9-e66cdaf0e61e" providerId="ADAL" clId="{444D80D0-4821-4D2A-B91D-3364BD543067}" dt="2020-01-30T17:13:10.997" v="2888" actId="27636"/>
          <ac:spMkLst>
            <pc:docMk/>
            <pc:sldMk cId="633034832" sldId="258"/>
            <ac:spMk id="2" creationId="{1CA048FB-9ADC-4FF1-AE5F-98BAFDA5E732}"/>
          </ac:spMkLst>
        </pc:spChg>
        <pc:spChg chg="mod">
          <ac:chgData name="Keith Zeh" userId="2e9ef3fd-ff1f-4e2a-95b9-e66cdaf0e61e" providerId="ADAL" clId="{444D80D0-4821-4D2A-B91D-3364BD543067}" dt="2020-01-27T22:38:55.706" v="2114" actId="6549"/>
          <ac:spMkLst>
            <pc:docMk/>
            <pc:sldMk cId="633034832" sldId="258"/>
            <ac:spMk id="13" creationId="{5ADD0E21-B5CA-4FA2-9406-966C5A0135B8}"/>
          </ac:spMkLst>
        </pc:spChg>
        <pc:spChg chg="del">
          <ac:chgData name="Keith Zeh" userId="2e9ef3fd-ff1f-4e2a-95b9-e66cdaf0e61e" providerId="ADAL" clId="{444D80D0-4821-4D2A-B91D-3364BD543067}" dt="2020-01-27T22:37:11.416" v="2076" actId="26606"/>
          <ac:spMkLst>
            <pc:docMk/>
            <pc:sldMk cId="633034832" sldId="258"/>
            <ac:spMk id="16" creationId="{D55CD764-972B-4CA5-A885-53E55C63E174}"/>
          </ac:spMkLst>
        </pc:spChg>
        <pc:spChg chg="del">
          <ac:chgData name="Keith Zeh" userId="2e9ef3fd-ff1f-4e2a-95b9-e66cdaf0e61e" providerId="ADAL" clId="{444D80D0-4821-4D2A-B91D-3364BD543067}" dt="2020-01-27T22:37:11.416" v="2076" actId="26606"/>
          <ac:spMkLst>
            <pc:docMk/>
            <pc:sldMk cId="633034832" sldId="258"/>
            <ac:spMk id="18" creationId="{AA5D9F4D-8478-4364-9713-947B6D50FA21}"/>
          </ac:spMkLst>
        </pc:spChg>
        <pc:spChg chg="del">
          <ac:chgData name="Keith Zeh" userId="2e9ef3fd-ff1f-4e2a-95b9-e66cdaf0e61e" providerId="ADAL" clId="{444D80D0-4821-4D2A-B91D-3364BD543067}" dt="2020-01-27T22:37:11.416" v="2076" actId="26606"/>
          <ac:spMkLst>
            <pc:docMk/>
            <pc:sldMk cId="633034832" sldId="258"/>
            <ac:spMk id="42" creationId="{E3E51905-F374-4E1A-97CF-B741584B74D5}"/>
          </ac:spMkLst>
        </pc:spChg>
        <pc:spChg chg="add del">
          <ac:chgData name="Keith Zeh" userId="2e9ef3fd-ff1f-4e2a-95b9-e66cdaf0e61e" providerId="ADAL" clId="{444D80D0-4821-4D2A-B91D-3364BD543067}" dt="2020-01-29T21:20:41.508" v="2566"/>
          <ac:spMkLst>
            <pc:docMk/>
            <pc:sldMk cId="633034832" sldId="258"/>
            <ac:spMk id="47" creationId="{71A784BF-09DB-448D-99FC-B49DFC6605D5}"/>
          </ac:spMkLst>
        </pc:spChg>
        <pc:spChg chg="add del">
          <ac:chgData name="Keith Zeh" userId="2e9ef3fd-ff1f-4e2a-95b9-e66cdaf0e61e" providerId="ADAL" clId="{444D80D0-4821-4D2A-B91D-3364BD543067}" dt="2020-01-29T21:20:41.508" v="2566"/>
          <ac:spMkLst>
            <pc:docMk/>
            <pc:sldMk cId="633034832" sldId="258"/>
            <ac:spMk id="49" creationId="{917859B3-4C91-478D-929D-BB6433F90849}"/>
          </ac:spMkLst>
        </pc:spChg>
        <pc:spChg chg="add del">
          <ac:chgData name="Keith Zeh" userId="2e9ef3fd-ff1f-4e2a-95b9-e66cdaf0e61e" providerId="ADAL" clId="{444D80D0-4821-4D2A-B91D-3364BD543067}" dt="2020-01-29T21:20:41.508" v="2566"/>
          <ac:spMkLst>
            <pc:docMk/>
            <pc:sldMk cId="633034832" sldId="258"/>
            <ac:spMk id="51" creationId="{6283FBD2-A663-469F-855C-06D86E3C1161}"/>
          </ac:spMkLst>
        </pc:spChg>
        <pc:spChg chg="add del">
          <ac:chgData name="Keith Zeh" userId="2e9ef3fd-ff1f-4e2a-95b9-e66cdaf0e61e" providerId="ADAL" clId="{444D80D0-4821-4D2A-B91D-3364BD543067}" dt="2020-01-29T21:20:41.508" v="2566"/>
          <ac:spMkLst>
            <pc:docMk/>
            <pc:sldMk cId="633034832" sldId="258"/>
            <ac:spMk id="53" creationId="{8A1279FC-7441-4E55-B082-2774E6316482}"/>
          </ac:spMkLst>
        </pc:spChg>
        <pc:grpChg chg="del">
          <ac:chgData name="Keith Zeh" userId="2e9ef3fd-ff1f-4e2a-95b9-e66cdaf0e61e" providerId="ADAL" clId="{444D80D0-4821-4D2A-B91D-3364BD543067}" dt="2020-01-27T22:37:11.416" v="2076" actId="26606"/>
          <ac:grpSpMkLst>
            <pc:docMk/>
            <pc:sldMk cId="633034832" sldId="258"/>
            <ac:grpSpMk id="20" creationId="{2D597DEF-7285-48B1-A266-C751F44A1C41}"/>
          </ac:grpSpMkLst>
        </pc:grpChg>
        <pc:picChg chg="mod ord">
          <ac:chgData name="Keith Zeh" userId="2e9ef3fd-ff1f-4e2a-95b9-e66cdaf0e61e" providerId="ADAL" clId="{444D80D0-4821-4D2A-B91D-3364BD543067}" dt="2020-01-27T22:37:24.677" v="2080" actId="27614"/>
          <ac:picMkLst>
            <pc:docMk/>
            <pc:sldMk cId="633034832" sldId="258"/>
            <ac:picMk id="5" creationId="{85CE4F12-DC04-4203-B031-07940662A7E5}"/>
          </ac:picMkLst>
        </pc:picChg>
        <pc:picChg chg="mod ord">
          <ac:chgData name="Keith Zeh" userId="2e9ef3fd-ff1f-4e2a-95b9-e66cdaf0e61e" providerId="ADAL" clId="{444D80D0-4821-4D2A-B91D-3364BD543067}" dt="2020-01-27T22:37:24.676" v="2078" actId="27614"/>
          <ac:picMkLst>
            <pc:docMk/>
            <pc:sldMk cId="633034832" sldId="258"/>
            <ac:picMk id="7" creationId="{5FFD1D77-3E1C-495B-B6C1-D0AC7EEE64F2}"/>
          </ac:picMkLst>
        </pc:picChg>
        <pc:picChg chg="mod">
          <ac:chgData name="Keith Zeh" userId="2e9ef3fd-ff1f-4e2a-95b9-e66cdaf0e61e" providerId="ADAL" clId="{444D80D0-4821-4D2A-B91D-3364BD543067}" dt="2020-01-27T22:37:24.761" v="2082" actId="27614"/>
          <ac:picMkLst>
            <pc:docMk/>
            <pc:sldMk cId="633034832" sldId="258"/>
            <ac:picMk id="9" creationId="{52F6AB02-4653-46ED-AEFE-3FDE25BF13A6}"/>
          </ac:picMkLst>
        </pc:picChg>
      </pc:sldChg>
      <pc:sldChg chg="del">
        <pc:chgData name="Keith Zeh" userId="2e9ef3fd-ff1f-4e2a-95b9-e66cdaf0e61e" providerId="ADAL" clId="{444D80D0-4821-4D2A-B91D-3364BD543067}" dt="2020-01-27T22:16:47.217" v="1951" actId="2696"/>
        <pc:sldMkLst>
          <pc:docMk/>
          <pc:sldMk cId="1587385409" sldId="258"/>
        </pc:sldMkLst>
      </pc:sldChg>
      <pc:sldChg chg="addSp delSp modSp add mod modTransition setBg modAnim delDesignElem">
        <pc:chgData name="Keith Zeh" userId="2e9ef3fd-ff1f-4e2a-95b9-e66cdaf0e61e" providerId="ADAL" clId="{444D80D0-4821-4D2A-B91D-3364BD543067}" dt="2020-01-30T17:13:10.951" v="2887" actId="27636"/>
        <pc:sldMkLst>
          <pc:docMk/>
          <pc:sldMk cId="0" sldId="259"/>
        </pc:sldMkLst>
        <pc:spChg chg="add del">
          <ac:chgData name="Keith Zeh" userId="2e9ef3fd-ff1f-4e2a-95b9-e66cdaf0e61e" providerId="ADAL" clId="{444D80D0-4821-4D2A-B91D-3364BD543067}" dt="2020-01-29T21:25:40.602" v="2735"/>
          <ac:spMkLst>
            <pc:docMk/>
            <pc:sldMk cId="0" sldId="259"/>
            <ac:spMk id="72" creationId="{2B566528-1B12-4246-9431-5C2D7D081168}"/>
          </ac:spMkLst>
        </pc:spChg>
        <pc:spChg chg="add del">
          <ac:chgData name="Keith Zeh" userId="2e9ef3fd-ff1f-4e2a-95b9-e66cdaf0e61e" providerId="ADAL" clId="{444D80D0-4821-4D2A-B91D-3364BD543067}" dt="2020-01-29T21:25:40.602" v="2735"/>
          <ac:spMkLst>
            <pc:docMk/>
            <pc:sldMk cId="0" sldId="259"/>
            <ac:spMk id="74" creationId="{2E80C965-DB6D-4F81-9E9E-B027384D0BD6}"/>
          </ac:spMkLst>
        </pc:spChg>
        <pc:spChg chg="add del">
          <ac:chgData name="Keith Zeh" userId="2e9ef3fd-ff1f-4e2a-95b9-e66cdaf0e61e" providerId="ADAL" clId="{444D80D0-4821-4D2A-B91D-3364BD543067}" dt="2020-01-29T21:25:40.602" v="2735"/>
          <ac:spMkLst>
            <pc:docMk/>
            <pc:sldMk cId="0" sldId="259"/>
            <ac:spMk id="76" creationId="{A580F890-B085-4E95-96AA-55AEBEC5CE6E}"/>
          </ac:spMkLst>
        </pc:spChg>
        <pc:spChg chg="add del">
          <ac:chgData name="Keith Zeh" userId="2e9ef3fd-ff1f-4e2a-95b9-e66cdaf0e61e" providerId="ADAL" clId="{444D80D0-4821-4D2A-B91D-3364BD543067}" dt="2020-01-29T21:25:40.602" v="2735"/>
          <ac:spMkLst>
            <pc:docMk/>
            <pc:sldMk cId="0" sldId="259"/>
            <ac:spMk id="78" creationId="{D3F51FEB-38FB-4F6C-9F7B-2F2AFAB65463}"/>
          </ac:spMkLst>
        </pc:spChg>
        <pc:spChg chg="add del">
          <ac:chgData name="Keith Zeh" userId="2e9ef3fd-ff1f-4e2a-95b9-e66cdaf0e61e" providerId="ADAL" clId="{444D80D0-4821-4D2A-B91D-3364BD543067}" dt="2020-01-29T21:25:40.602" v="2735"/>
          <ac:spMkLst>
            <pc:docMk/>
            <pc:sldMk cId="0" sldId="259"/>
            <ac:spMk id="80" creationId="{1E547BA6-BAE0-43BB-A7CA-60F69CE252F0}"/>
          </ac:spMkLst>
        </pc:spChg>
        <pc:spChg chg="add del">
          <ac:chgData name="Keith Zeh" userId="2e9ef3fd-ff1f-4e2a-95b9-e66cdaf0e61e" providerId="ADAL" clId="{444D80D0-4821-4D2A-B91D-3364BD543067}" dt="2020-01-30T15:54:21.894" v="2833"/>
          <ac:spMkLst>
            <pc:docMk/>
            <pc:sldMk cId="0" sldId="259"/>
            <ac:spMk id="82" creationId="{404A7A3A-BEAE-4BC6-A163-5D0E5F8C4669}"/>
          </ac:spMkLst>
        </pc:spChg>
        <pc:spChg chg="add del">
          <ac:chgData name="Keith Zeh" userId="2e9ef3fd-ff1f-4e2a-95b9-e66cdaf0e61e" providerId="ADAL" clId="{444D80D0-4821-4D2A-B91D-3364BD543067}" dt="2020-01-30T15:54:21.894" v="2833"/>
          <ac:spMkLst>
            <pc:docMk/>
            <pc:sldMk cId="0" sldId="259"/>
            <ac:spMk id="84" creationId="{12ED3B7D-405D-4DFA-8608-B6DE7467183E}"/>
          </ac:spMkLst>
        </pc:spChg>
        <pc:spChg chg="mod">
          <ac:chgData name="Keith Zeh" userId="2e9ef3fd-ff1f-4e2a-95b9-e66cdaf0e61e" providerId="ADAL" clId="{444D80D0-4821-4D2A-B91D-3364BD543067}" dt="2020-01-30T15:59:39.510" v="2873" actId="26606"/>
          <ac:spMkLst>
            <pc:docMk/>
            <pc:sldMk cId="0" sldId="259"/>
            <ac:spMk id="9218" creationId="{B0E4467E-344D-4B0A-8C13-E47E2D86B767}"/>
          </ac:spMkLst>
        </pc:spChg>
        <pc:spChg chg="mod">
          <ac:chgData name="Keith Zeh" userId="2e9ef3fd-ff1f-4e2a-95b9-e66cdaf0e61e" providerId="ADAL" clId="{444D80D0-4821-4D2A-B91D-3364BD543067}" dt="2020-01-30T17:13:10.951" v="2887" actId="27636"/>
          <ac:spMkLst>
            <pc:docMk/>
            <pc:sldMk cId="0" sldId="259"/>
            <ac:spMk id="9219" creationId="{8A661BFD-A520-4562-9CCC-1172F7B46558}"/>
          </ac:spMkLst>
        </pc:spChg>
        <pc:spChg chg="add del">
          <ac:chgData name="Keith Zeh" userId="2e9ef3fd-ff1f-4e2a-95b9-e66cdaf0e61e" providerId="ADAL" clId="{444D80D0-4821-4D2A-B91D-3364BD543067}" dt="2020-01-30T15:54:21.894" v="2833"/>
          <ac:spMkLst>
            <pc:docMk/>
            <pc:sldMk cId="0" sldId="259"/>
            <ac:spMk id="9221" creationId="{12FB12AE-71D1-47FD-9AC3-EE2C07424534}"/>
          </ac:spMkLst>
        </pc:spChg>
        <pc:spChg chg="add del">
          <ac:chgData name="Keith Zeh" userId="2e9ef3fd-ff1f-4e2a-95b9-e66cdaf0e61e" providerId="ADAL" clId="{444D80D0-4821-4D2A-B91D-3364BD543067}" dt="2020-01-30T15:54:21.894" v="2833"/>
          <ac:spMkLst>
            <pc:docMk/>
            <pc:sldMk cId="0" sldId="259"/>
            <ac:spMk id="9222" creationId="{64853C7E-3CBA-4464-865F-6044D94B1BE9}"/>
          </ac:spMkLst>
        </pc:spChg>
        <pc:spChg chg="add del">
          <ac:chgData name="Keith Zeh" userId="2e9ef3fd-ff1f-4e2a-95b9-e66cdaf0e61e" providerId="ADAL" clId="{444D80D0-4821-4D2A-B91D-3364BD543067}" dt="2020-01-30T15:54:21.894" v="2833"/>
          <ac:spMkLst>
            <pc:docMk/>
            <pc:sldMk cId="0" sldId="259"/>
            <ac:spMk id="9223" creationId="{55EFEC59-B929-4851-9DEF-9106F27979A9}"/>
          </ac:spMkLst>
        </pc:spChg>
        <pc:spChg chg="add del">
          <ac:chgData name="Keith Zeh" userId="2e9ef3fd-ff1f-4e2a-95b9-e66cdaf0e61e" providerId="ADAL" clId="{444D80D0-4821-4D2A-B91D-3364BD543067}" dt="2020-01-30T15:54:21.894" v="2833"/>
          <ac:spMkLst>
            <pc:docMk/>
            <pc:sldMk cId="0" sldId="259"/>
            <ac:spMk id="9224" creationId="{6C132392-D5FF-4588-8FA1-5BAD77BF6464}"/>
          </ac:spMkLst>
        </pc:spChg>
        <pc:spChg chg="add del">
          <ac:chgData name="Keith Zeh" userId="2e9ef3fd-ff1f-4e2a-95b9-e66cdaf0e61e" providerId="ADAL" clId="{444D80D0-4821-4D2A-B91D-3364BD543067}" dt="2020-01-30T15:54:21.894" v="2833"/>
          <ac:spMkLst>
            <pc:docMk/>
            <pc:sldMk cId="0" sldId="259"/>
            <ac:spMk id="9225" creationId="{C7EAC045-695C-4E73-9B7C-AFD6FB22DA20}"/>
          </ac:spMkLst>
        </pc:spChg>
        <pc:spChg chg="add del">
          <ac:chgData name="Keith Zeh" userId="2e9ef3fd-ff1f-4e2a-95b9-e66cdaf0e61e" providerId="ADAL" clId="{444D80D0-4821-4D2A-B91D-3364BD543067}" dt="2020-01-30T17:13:01.801" v="2883"/>
          <ac:spMkLst>
            <pc:docMk/>
            <pc:sldMk cId="0" sldId="259"/>
            <ac:spMk id="9226" creationId="{1BB867FF-FC45-48F7-8104-F89BE54909F1}"/>
          </ac:spMkLst>
        </pc:spChg>
        <pc:spChg chg="add del">
          <ac:chgData name="Keith Zeh" userId="2e9ef3fd-ff1f-4e2a-95b9-e66cdaf0e61e" providerId="ADAL" clId="{444D80D0-4821-4D2A-B91D-3364BD543067}" dt="2020-01-30T17:13:01.801" v="2883"/>
          <ac:spMkLst>
            <pc:docMk/>
            <pc:sldMk cId="0" sldId="259"/>
            <ac:spMk id="9227" creationId="{8BB56887-D0D5-4F0C-9E19-7247EB83C8B7}"/>
          </ac:spMkLst>
        </pc:spChg>
        <pc:spChg chg="add del">
          <ac:chgData name="Keith Zeh" userId="2e9ef3fd-ff1f-4e2a-95b9-e66cdaf0e61e" providerId="ADAL" clId="{444D80D0-4821-4D2A-B91D-3364BD543067}" dt="2020-01-30T17:13:01.801" v="2883"/>
          <ac:spMkLst>
            <pc:docMk/>
            <pc:sldMk cId="0" sldId="259"/>
            <ac:spMk id="9228" creationId="{081E4A58-353D-44AE-B2FC-2A74E2E400F7}"/>
          </ac:spMkLst>
        </pc:spChg>
      </pc:sldChg>
      <pc:sldChg chg="add del modTransition">
        <pc:chgData name="Keith Zeh" userId="2e9ef3fd-ff1f-4e2a-95b9-e66cdaf0e61e" providerId="ADAL" clId="{444D80D0-4821-4D2A-B91D-3364BD543067}" dt="2020-01-31T15:22:53.590" v="2895"/>
        <pc:sldMkLst>
          <pc:docMk/>
          <pc:sldMk cId="1819118890" sldId="260"/>
        </pc:sldMkLst>
      </pc:sldChg>
      <pc:sldChg chg="add del modTransition">
        <pc:chgData name="Keith Zeh" userId="2e9ef3fd-ff1f-4e2a-95b9-e66cdaf0e61e" providerId="ADAL" clId="{444D80D0-4821-4D2A-B91D-3364BD543067}" dt="2020-01-30T16:01:28.710" v="2875" actId="2696"/>
        <pc:sldMkLst>
          <pc:docMk/>
          <pc:sldMk cId="705707328" sldId="261"/>
        </pc:sldMkLst>
      </pc:sldChg>
      <pc:sldChg chg="modSp add del">
        <pc:chgData name="Keith Zeh" userId="2e9ef3fd-ff1f-4e2a-95b9-e66cdaf0e61e" providerId="ADAL" clId="{444D80D0-4821-4D2A-B91D-3364BD543067}" dt="2020-01-27T22:25:52.999" v="2068" actId="2696"/>
        <pc:sldMkLst>
          <pc:docMk/>
          <pc:sldMk cId="0" sldId="262"/>
        </pc:sldMkLst>
        <pc:spChg chg="mod">
          <ac:chgData name="Keith Zeh" userId="2e9ef3fd-ff1f-4e2a-95b9-e66cdaf0e61e" providerId="ADAL" clId="{444D80D0-4821-4D2A-B91D-3364BD543067}" dt="2020-01-27T22:13:03.240" v="1700" actId="20577"/>
          <ac:spMkLst>
            <pc:docMk/>
            <pc:sldMk cId="0" sldId="262"/>
            <ac:spMk id="12291" creationId="{8D0A7B67-3C9B-4767-BACB-805BF2F5996B}"/>
          </ac:spMkLst>
        </pc:spChg>
      </pc:sldChg>
      <pc:sldChg chg="addSp delSp modSp add mod modTransition setBg delDesignElem">
        <pc:chgData name="Keith Zeh" userId="2e9ef3fd-ff1f-4e2a-95b9-e66cdaf0e61e" providerId="ADAL" clId="{444D80D0-4821-4D2A-B91D-3364BD543067}" dt="2020-01-30T17:13:10.518" v="2884"/>
        <pc:sldMkLst>
          <pc:docMk/>
          <pc:sldMk cId="3211085771" sldId="263"/>
        </pc:sldMkLst>
        <pc:spChg chg="mod">
          <ac:chgData name="Keith Zeh" userId="2e9ef3fd-ff1f-4e2a-95b9-e66cdaf0e61e" providerId="ADAL" clId="{444D80D0-4821-4D2A-B91D-3364BD543067}" dt="2020-01-29T21:34:22.379" v="2787" actId="27636"/>
          <ac:spMkLst>
            <pc:docMk/>
            <pc:sldMk cId="3211085771" sldId="263"/>
            <ac:spMk id="2" creationId="{00000000-0000-0000-0000-000000000000}"/>
          </ac:spMkLst>
        </pc:spChg>
        <pc:spChg chg="add del">
          <ac:chgData name="Keith Zeh" userId="2e9ef3fd-ff1f-4e2a-95b9-e66cdaf0e61e" providerId="ADAL" clId="{444D80D0-4821-4D2A-B91D-3364BD543067}" dt="2020-01-30T15:54:21.894" v="2833"/>
          <ac:spMkLst>
            <pc:docMk/>
            <pc:sldMk cId="3211085771" sldId="263"/>
            <ac:spMk id="7" creationId="{9A297797-5C89-4791-8204-AB071FA1FBCA}"/>
          </ac:spMkLst>
        </pc:spChg>
        <pc:spChg chg="add del">
          <ac:chgData name="Keith Zeh" userId="2e9ef3fd-ff1f-4e2a-95b9-e66cdaf0e61e" providerId="ADAL" clId="{444D80D0-4821-4D2A-B91D-3364BD543067}" dt="2020-01-30T15:54:21.894" v="2833"/>
          <ac:spMkLst>
            <pc:docMk/>
            <pc:sldMk cId="3211085771" sldId="263"/>
            <ac:spMk id="9" creationId="{569BBA9B-8F4E-4D2B-BEFA-41A475443377}"/>
          </ac:spMkLst>
        </pc:spChg>
        <pc:spChg chg="add del">
          <ac:chgData name="Keith Zeh" userId="2e9ef3fd-ff1f-4e2a-95b9-e66cdaf0e61e" providerId="ADAL" clId="{444D80D0-4821-4D2A-B91D-3364BD543067}" dt="2020-01-30T15:54:21.894" v="2833"/>
          <ac:spMkLst>
            <pc:docMk/>
            <pc:sldMk cId="3211085771" sldId="263"/>
            <ac:spMk id="11" creationId="{851012D1-8033-40B1-9EC0-91390FFC7403}"/>
          </ac:spMkLst>
        </pc:spChg>
        <pc:spChg chg="add del">
          <ac:chgData name="Keith Zeh" userId="2e9ef3fd-ff1f-4e2a-95b9-e66cdaf0e61e" providerId="ADAL" clId="{444D80D0-4821-4D2A-B91D-3364BD543067}" dt="2020-01-30T15:54:21.894" v="2833"/>
          <ac:spMkLst>
            <pc:docMk/>
            <pc:sldMk cId="3211085771" sldId="263"/>
            <ac:spMk id="13" creationId="{2E80C965-DB6D-4F81-9E9E-B027384D0BD6}"/>
          </ac:spMkLst>
        </pc:spChg>
        <pc:spChg chg="add del">
          <ac:chgData name="Keith Zeh" userId="2e9ef3fd-ff1f-4e2a-95b9-e66cdaf0e61e" providerId="ADAL" clId="{444D80D0-4821-4D2A-B91D-3364BD543067}" dt="2020-01-30T15:54:21.894" v="2833"/>
          <ac:spMkLst>
            <pc:docMk/>
            <pc:sldMk cId="3211085771" sldId="263"/>
            <ac:spMk id="15" creationId="{D291F021-C45C-4D44-A2B8-A789E386CC42}"/>
          </ac:spMkLst>
        </pc:spChg>
      </pc:sldChg>
      <pc:sldChg chg="addSp delSp modSp mod modTransition setBg delDesignElem">
        <pc:chgData name="Keith Zeh" userId="2e9ef3fd-ff1f-4e2a-95b9-e66cdaf0e61e" providerId="ADAL" clId="{444D80D0-4821-4D2A-B91D-3364BD543067}" dt="2020-01-30T17:13:10.518" v="2884"/>
        <pc:sldMkLst>
          <pc:docMk/>
          <pc:sldMk cId="2895802008" sldId="266"/>
        </pc:sldMkLst>
        <pc:spChg chg="mod">
          <ac:chgData name="Keith Zeh" userId="2e9ef3fd-ff1f-4e2a-95b9-e66cdaf0e61e" providerId="ADAL" clId="{444D80D0-4821-4D2A-B91D-3364BD543067}" dt="2020-01-30T15:58:19.931" v="2867" actId="255"/>
          <ac:spMkLst>
            <pc:docMk/>
            <pc:sldMk cId="2895802008" sldId="266"/>
            <ac:spMk id="2" creationId="{BFA5EAA3-4CFA-4854-A54C-60986C2DB882}"/>
          </ac:spMkLst>
        </pc:spChg>
        <pc:spChg chg="add del">
          <ac:chgData name="Keith Zeh" userId="2e9ef3fd-ff1f-4e2a-95b9-e66cdaf0e61e" providerId="ADAL" clId="{444D80D0-4821-4D2A-B91D-3364BD543067}" dt="2020-01-29T20:47:40.529" v="2121" actId="26606"/>
          <ac:spMkLst>
            <pc:docMk/>
            <pc:sldMk cId="2895802008" sldId="266"/>
            <ac:spMk id="71" creationId="{88294908-8B00-4F58-BBBA-20F71A40AA9E}"/>
          </ac:spMkLst>
        </pc:spChg>
        <pc:spChg chg="add del">
          <ac:chgData name="Keith Zeh" userId="2e9ef3fd-ff1f-4e2a-95b9-e66cdaf0e61e" providerId="ADAL" clId="{444D80D0-4821-4D2A-B91D-3364BD543067}" dt="2020-01-29T20:47:40.529" v="2121" actId="26606"/>
          <ac:spMkLst>
            <pc:docMk/>
            <pc:sldMk cId="2895802008" sldId="266"/>
            <ac:spMk id="73" creationId="{4364C879-1404-4203-8E9D-CC5DE0A621A2}"/>
          </ac:spMkLst>
        </pc:spChg>
        <pc:spChg chg="add del">
          <ac:chgData name="Keith Zeh" userId="2e9ef3fd-ff1f-4e2a-95b9-e66cdaf0e61e" providerId="ADAL" clId="{444D80D0-4821-4D2A-B91D-3364BD543067}" dt="2020-01-29T20:47:40.529" v="2121" actId="26606"/>
          <ac:spMkLst>
            <pc:docMk/>
            <pc:sldMk cId="2895802008" sldId="266"/>
            <ac:spMk id="75" creationId="{84617302-4B0D-4351-A6BB-6F0930D943AC}"/>
          </ac:spMkLst>
        </pc:spChg>
        <pc:spChg chg="add del">
          <ac:chgData name="Keith Zeh" userId="2e9ef3fd-ff1f-4e2a-95b9-e66cdaf0e61e" providerId="ADAL" clId="{444D80D0-4821-4D2A-B91D-3364BD543067}" dt="2020-01-29T20:47:40.529" v="2121" actId="26606"/>
          <ac:spMkLst>
            <pc:docMk/>
            <pc:sldMk cId="2895802008" sldId="266"/>
            <ac:spMk id="77" creationId="{DA2C7802-C2E0-4218-8F89-8DD7CCD2CD1C}"/>
          </ac:spMkLst>
        </pc:spChg>
        <pc:spChg chg="add del">
          <ac:chgData name="Keith Zeh" userId="2e9ef3fd-ff1f-4e2a-95b9-e66cdaf0e61e" providerId="ADAL" clId="{444D80D0-4821-4D2A-B91D-3364BD543067}" dt="2020-01-29T20:47:40.529" v="2121" actId="26606"/>
          <ac:spMkLst>
            <pc:docMk/>
            <pc:sldMk cId="2895802008" sldId="266"/>
            <ac:spMk id="79" creationId="{A6D7111A-21E5-4EE9-8A78-10E5530F0116}"/>
          </ac:spMkLst>
        </pc:spChg>
        <pc:spChg chg="add del">
          <ac:chgData name="Keith Zeh" userId="2e9ef3fd-ff1f-4e2a-95b9-e66cdaf0e61e" providerId="ADAL" clId="{444D80D0-4821-4D2A-B91D-3364BD543067}" dt="2020-01-29T20:47:40.529" v="2121" actId="26606"/>
          <ac:spMkLst>
            <pc:docMk/>
            <pc:sldMk cId="2895802008" sldId="266"/>
            <ac:spMk id="81" creationId="{A3969E80-A77B-49FC-9122-D89AFD5EE118}"/>
          </ac:spMkLst>
        </pc:spChg>
        <pc:spChg chg="add del">
          <ac:chgData name="Keith Zeh" userId="2e9ef3fd-ff1f-4e2a-95b9-e66cdaf0e61e" providerId="ADAL" clId="{444D80D0-4821-4D2A-B91D-3364BD543067}" dt="2020-01-29T20:47:40.529" v="2121" actId="26606"/>
          <ac:spMkLst>
            <pc:docMk/>
            <pc:sldMk cId="2895802008" sldId="266"/>
            <ac:spMk id="83" creationId="{1849CA57-76BD-4CF2-80BA-D7A46A01B7B1}"/>
          </ac:spMkLst>
        </pc:spChg>
        <pc:spChg chg="add del">
          <ac:chgData name="Keith Zeh" userId="2e9ef3fd-ff1f-4e2a-95b9-e66cdaf0e61e" providerId="ADAL" clId="{444D80D0-4821-4D2A-B91D-3364BD543067}" dt="2020-01-29T20:47:40.529" v="2121" actId="26606"/>
          <ac:spMkLst>
            <pc:docMk/>
            <pc:sldMk cId="2895802008" sldId="266"/>
            <ac:spMk id="85" creationId="{35E9085E-E730-4768-83D4-6CB7E9897153}"/>
          </ac:spMkLst>
        </pc:spChg>
        <pc:spChg chg="add del">
          <ac:chgData name="Keith Zeh" userId="2e9ef3fd-ff1f-4e2a-95b9-e66cdaf0e61e" providerId="ADAL" clId="{444D80D0-4821-4D2A-B91D-3364BD543067}" dt="2020-01-29T20:47:40.529" v="2121" actId="26606"/>
          <ac:spMkLst>
            <pc:docMk/>
            <pc:sldMk cId="2895802008" sldId="266"/>
            <ac:spMk id="87" creationId="{973272FE-A474-4CAE-8CA2-BCC8B476C3F4}"/>
          </ac:spMkLst>
        </pc:spChg>
        <pc:spChg chg="add del">
          <ac:chgData name="Keith Zeh" userId="2e9ef3fd-ff1f-4e2a-95b9-e66cdaf0e61e" providerId="ADAL" clId="{444D80D0-4821-4D2A-B91D-3364BD543067}" dt="2020-01-29T20:47:40.529" v="2121" actId="26606"/>
          <ac:spMkLst>
            <pc:docMk/>
            <pc:sldMk cId="2895802008" sldId="266"/>
            <ac:spMk id="89" creationId="{E07981EA-05A6-437C-88D7-B377B92B031D}"/>
          </ac:spMkLst>
        </pc:spChg>
        <pc:spChg chg="add del">
          <ac:chgData name="Keith Zeh" userId="2e9ef3fd-ff1f-4e2a-95b9-e66cdaf0e61e" providerId="ADAL" clId="{444D80D0-4821-4D2A-B91D-3364BD543067}" dt="2020-01-29T20:47:40.529" v="2121" actId="26606"/>
          <ac:spMkLst>
            <pc:docMk/>
            <pc:sldMk cId="2895802008" sldId="266"/>
            <ac:spMk id="91" creationId="{15E3C750-986E-4769-B1AE-49289FBEE757}"/>
          </ac:spMkLst>
        </pc:spChg>
        <pc:spChg chg="add del">
          <ac:chgData name="Keith Zeh" userId="2e9ef3fd-ff1f-4e2a-95b9-e66cdaf0e61e" providerId="ADAL" clId="{444D80D0-4821-4D2A-B91D-3364BD543067}" dt="2020-01-29T21:29:59.363" v="2756" actId="26606"/>
          <ac:spMkLst>
            <pc:docMk/>
            <pc:sldMk cId="2895802008" sldId="266"/>
            <ac:spMk id="112" creationId="{6027F030-58A9-44B8-ABF5-0372D2954EE6}"/>
          </ac:spMkLst>
        </pc:spChg>
        <pc:spChg chg="add del">
          <ac:chgData name="Keith Zeh" userId="2e9ef3fd-ff1f-4e2a-95b9-e66cdaf0e61e" providerId="ADAL" clId="{444D80D0-4821-4D2A-B91D-3364BD543067}" dt="2020-01-29T21:29:59.363" v="2756" actId="26606"/>
          <ac:spMkLst>
            <pc:docMk/>
            <pc:sldMk cId="2895802008" sldId="266"/>
            <ac:spMk id="114" creationId="{A6328306-71F0-4C12-A2D9-7C857146B1D0}"/>
          </ac:spMkLst>
        </pc:spChg>
        <pc:spChg chg="add del">
          <ac:chgData name="Keith Zeh" userId="2e9ef3fd-ff1f-4e2a-95b9-e66cdaf0e61e" providerId="ADAL" clId="{444D80D0-4821-4D2A-B91D-3364BD543067}" dt="2020-01-29T21:29:59.363" v="2756" actId="26606"/>
          <ac:spMkLst>
            <pc:docMk/>
            <pc:sldMk cId="2895802008" sldId="266"/>
            <ac:spMk id="116" creationId="{64AB010C-C307-4A53-9D97-39C6AAB2E056}"/>
          </ac:spMkLst>
        </pc:spChg>
        <pc:spChg chg="add del">
          <ac:chgData name="Keith Zeh" userId="2e9ef3fd-ff1f-4e2a-95b9-e66cdaf0e61e" providerId="ADAL" clId="{444D80D0-4821-4D2A-B91D-3364BD543067}" dt="2020-01-29T21:29:59.363" v="2756" actId="26606"/>
          <ac:spMkLst>
            <pc:docMk/>
            <pc:sldMk cId="2895802008" sldId="266"/>
            <ac:spMk id="118" creationId="{3252C512-4076-456E-AD89-50B0316453D0}"/>
          </ac:spMkLst>
        </pc:spChg>
        <pc:spChg chg="add del">
          <ac:chgData name="Keith Zeh" userId="2e9ef3fd-ff1f-4e2a-95b9-e66cdaf0e61e" providerId="ADAL" clId="{444D80D0-4821-4D2A-B91D-3364BD543067}" dt="2020-01-29T21:29:59.363" v="2756" actId="26606"/>
          <ac:spMkLst>
            <pc:docMk/>
            <pc:sldMk cId="2895802008" sldId="266"/>
            <ac:spMk id="120" creationId="{71C24C9E-C2F4-4FA4-947B-6CBAC7C3AE1D}"/>
          </ac:spMkLst>
        </pc:spChg>
        <pc:spChg chg="add del">
          <ac:chgData name="Keith Zeh" userId="2e9ef3fd-ff1f-4e2a-95b9-e66cdaf0e61e" providerId="ADAL" clId="{444D80D0-4821-4D2A-B91D-3364BD543067}" dt="2020-01-29T21:29:59.363" v="2756" actId="26606"/>
          <ac:spMkLst>
            <pc:docMk/>
            <pc:sldMk cId="2895802008" sldId="266"/>
            <ac:spMk id="122" creationId="{604B7750-FFCA-4912-AC2E-989EECC941B2}"/>
          </ac:spMkLst>
        </pc:spChg>
        <pc:spChg chg="add del">
          <ac:chgData name="Keith Zeh" userId="2e9ef3fd-ff1f-4e2a-95b9-e66cdaf0e61e" providerId="ADAL" clId="{444D80D0-4821-4D2A-B91D-3364BD543067}" dt="2020-01-29T21:29:59.363" v="2756" actId="26606"/>
          <ac:spMkLst>
            <pc:docMk/>
            <pc:sldMk cId="2895802008" sldId="266"/>
            <ac:spMk id="124" creationId="{52494659-52DF-4053-975B-36F06255E2E8}"/>
          </ac:spMkLst>
        </pc:spChg>
        <pc:spChg chg="add del">
          <ac:chgData name="Keith Zeh" userId="2e9ef3fd-ff1f-4e2a-95b9-e66cdaf0e61e" providerId="ADAL" clId="{444D80D0-4821-4D2A-B91D-3364BD543067}" dt="2020-01-29T21:29:59.363" v="2756" actId="26606"/>
          <ac:spMkLst>
            <pc:docMk/>
            <pc:sldMk cId="2895802008" sldId="266"/>
            <ac:spMk id="126" creationId="{EE807326-229C-458C-BDA0-C721262167D9}"/>
          </ac:spMkLst>
        </pc:spChg>
        <pc:spChg chg="add del">
          <ac:chgData name="Keith Zeh" userId="2e9ef3fd-ff1f-4e2a-95b9-e66cdaf0e61e" providerId="ADAL" clId="{444D80D0-4821-4D2A-B91D-3364BD543067}" dt="2020-01-29T21:29:59.363" v="2756" actId="26606"/>
          <ac:spMkLst>
            <pc:docMk/>
            <pc:sldMk cId="2895802008" sldId="266"/>
            <ac:spMk id="128" creationId="{FCADE1D5-E79C-4CEF-BEFD-B66EFB394D25}"/>
          </ac:spMkLst>
        </pc:spChg>
        <pc:spChg chg="add del">
          <ac:chgData name="Keith Zeh" userId="2e9ef3fd-ff1f-4e2a-95b9-e66cdaf0e61e" providerId="ADAL" clId="{444D80D0-4821-4D2A-B91D-3364BD543067}" dt="2020-01-29T21:29:59.363" v="2756" actId="26606"/>
          <ac:spMkLst>
            <pc:docMk/>
            <pc:sldMk cId="2895802008" sldId="266"/>
            <ac:spMk id="130" creationId="{54FC8EB5-1620-43B8-B816-8A91B6EAC975}"/>
          </ac:spMkLst>
        </pc:spChg>
        <pc:spChg chg="add del">
          <ac:chgData name="Keith Zeh" userId="2e9ef3fd-ff1f-4e2a-95b9-e66cdaf0e61e" providerId="ADAL" clId="{444D80D0-4821-4D2A-B91D-3364BD543067}" dt="2020-01-29T21:29:59.363" v="2756" actId="26606"/>
          <ac:spMkLst>
            <pc:docMk/>
            <pc:sldMk cId="2895802008" sldId="266"/>
            <ac:spMk id="132" creationId="{3D544515-9F93-4809-A102-B49C85F4608F}"/>
          </ac:spMkLst>
        </pc:spChg>
        <pc:spChg chg="mod ord">
          <ac:chgData name="Keith Zeh" userId="2e9ef3fd-ff1f-4e2a-95b9-e66cdaf0e61e" providerId="ADAL" clId="{444D80D0-4821-4D2A-B91D-3364BD543067}" dt="2020-01-30T15:58:00.984" v="2866" actId="26606"/>
          <ac:spMkLst>
            <pc:docMk/>
            <pc:sldMk cId="2895802008" sldId="266"/>
            <ac:spMk id="5122" creationId="{5D89C581-111E-477F-AAB4-75AB4DED5C43}"/>
          </ac:spMkLst>
        </pc:spChg>
        <pc:spChg chg="add del">
          <ac:chgData name="Keith Zeh" userId="2e9ef3fd-ff1f-4e2a-95b9-e66cdaf0e61e" providerId="ADAL" clId="{444D80D0-4821-4D2A-B91D-3364BD543067}" dt="2020-01-29T20:47:52.682" v="2123" actId="26606"/>
          <ac:spMkLst>
            <pc:docMk/>
            <pc:sldMk cId="2895802008" sldId="266"/>
            <ac:spMk id="5124" creationId="{EB270761-CC40-4F3F-A916-7E3BC3989348}"/>
          </ac:spMkLst>
        </pc:spChg>
        <pc:spChg chg="add del">
          <ac:chgData name="Keith Zeh" userId="2e9ef3fd-ff1f-4e2a-95b9-e66cdaf0e61e" providerId="ADAL" clId="{444D80D0-4821-4D2A-B91D-3364BD543067}" dt="2020-01-29T20:47:52.682" v="2123" actId="26606"/>
          <ac:spMkLst>
            <pc:docMk/>
            <pc:sldMk cId="2895802008" sldId="266"/>
            <ac:spMk id="5125" creationId="{2820855C-9FA4-417A-BE67-63C022F81980}"/>
          </ac:spMkLst>
        </pc:spChg>
        <pc:spChg chg="add del">
          <ac:chgData name="Keith Zeh" userId="2e9ef3fd-ff1f-4e2a-95b9-e66cdaf0e61e" providerId="ADAL" clId="{444D80D0-4821-4D2A-B91D-3364BD543067}" dt="2020-01-29T20:47:52.682" v="2123" actId="26606"/>
          <ac:spMkLst>
            <pc:docMk/>
            <pc:sldMk cId="2895802008" sldId="266"/>
            <ac:spMk id="5126" creationId="{D7E6A49B-1B06-403E-8CC5-ACB38A6BDEEB}"/>
          </ac:spMkLst>
        </pc:spChg>
        <pc:spChg chg="add del">
          <ac:chgData name="Keith Zeh" userId="2e9ef3fd-ff1f-4e2a-95b9-e66cdaf0e61e" providerId="ADAL" clId="{444D80D0-4821-4D2A-B91D-3364BD543067}" dt="2020-01-29T21:30:06.572" v="2759" actId="26606"/>
          <ac:spMkLst>
            <pc:docMk/>
            <pc:sldMk cId="2895802008" sldId="266"/>
            <ac:spMk id="5127" creationId="{6027F030-58A9-44B8-ABF5-0372D2954EE6}"/>
          </ac:spMkLst>
        </pc:spChg>
        <pc:spChg chg="add del">
          <ac:chgData name="Keith Zeh" userId="2e9ef3fd-ff1f-4e2a-95b9-e66cdaf0e61e" providerId="ADAL" clId="{444D80D0-4821-4D2A-B91D-3364BD543067}" dt="2020-01-29T20:47:54.017" v="2125" actId="26606"/>
          <ac:spMkLst>
            <pc:docMk/>
            <pc:sldMk cId="2895802008" sldId="266"/>
            <ac:spMk id="5128" creationId="{CDA1A2E9-63FE-408D-A803-8E306ECAB4B3}"/>
          </ac:spMkLst>
        </pc:spChg>
        <pc:spChg chg="add del">
          <ac:chgData name="Keith Zeh" userId="2e9ef3fd-ff1f-4e2a-95b9-e66cdaf0e61e" providerId="ADAL" clId="{444D80D0-4821-4D2A-B91D-3364BD543067}" dt="2020-01-29T20:47:54.017" v="2125" actId="26606"/>
          <ac:spMkLst>
            <pc:docMk/>
            <pc:sldMk cId="2895802008" sldId="266"/>
            <ac:spMk id="5129" creationId="{1A882A9F-F4E9-4E23-8F0B-20B5DF42EAA9}"/>
          </ac:spMkLst>
        </pc:spChg>
        <pc:spChg chg="add del">
          <ac:chgData name="Keith Zeh" userId="2e9ef3fd-ff1f-4e2a-95b9-e66cdaf0e61e" providerId="ADAL" clId="{444D80D0-4821-4D2A-B91D-3364BD543067}" dt="2020-01-29T20:47:54.017" v="2125" actId="26606"/>
          <ac:spMkLst>
            <pc:docMk/>
            <pc:sldMk cId="2895802008" sldId="266"/>
            <ac:spMk id="5130" creationId="{FBE9F90C-C163-435B-9A68-D15C92D1CF2B}"/>
          </ac:spMkLst>
        </pc:spChg>
        <pc:spChg chg="add del">
          <ac:chgData name="Keith Zeh" userId="2e9ef3fd-ff1f-4e2a-95b9-e66cdaf0e61e" providerId="ADAL" clId="{444D80D0-4821-4D2A-B91D-3364BD543067}" dt="2020-01-29T20:47:54.017" v="2125" actId="26606"/>
          <ac:spMkLst>
            <pc:docMk/>
            <pc:sldMk cId="2895802008" sldId="266"/>
            <ac:spMk id="5131" creationId="{42280AB2-77A5-4CB7-AF7D-1795CA8DC7BC}"/>
          </ac:spMkLst>
        </pc:spChg>
        <pc:spChg chg="add del">
          <ac:chgData name="Keith Zeh" userId="2e9ef3fd-ff1f-4e2a-95b9-e66cdaf0e61e" providerId="ADAL" clId="{444D80D0-4821-4D2A-B91D-3364BD543067}" dt="2020-01-29T21:30:06.572" v="2759" actId="26606"/>
          <ac:spMkLst>
            <pc:docMk/>
            <pc:sldMk cId="2895802008" sldId="266"/>
            <ac:spMk id="5132" creationId="{A6328306-71F0-4C12-A2D9-7C857146B1D0}"/>
          </ac:spMkLst>
        </pc:spChg>
        <pc:spChg chg="add del">
          <ac:chgData name="Keith Zeh" userId="2e9ef3fd-ff1f-4e2a-95b9-e66cdaf0e61e" providerId="ADAL" clId="{444D80D0-4821-4D2A-B91D-3364BD543067}" dt="2020-01-29T20:47:55.222" v="2127" actId="26606"/>
          <ac:spMkLst>
            <pc:docMk/>
            <pc:sldMk cId="2895802008" sldId="266"/>
            <ac:spMk id="5133" creationId="{51D98CAC-3EFF-4342-BD5A-6C0E8CAB4C1A}"/>
          </ac:spMkLst>
        </pc:spChg>
        <pc:spChg chg="add del">
          <ac:chgData name="Keith Zeh" userId="2e9ef3fd-ff1f-4e2a-95b9-e66cdaf0e61e" providerId="ADAL" clId="{444D80D0-4821-4D2A-B91D-3364BD543067}" dt="2020-01-29T21:30:06.572" v="2759" actId="26606"/>
          <ac:spMkLst>
            <pc:docMk/>
            <pc:sldMk cId="2895802008" sldId="266"/>
            <ac:spMk id="5134" creationId="{64AB010C-C307-4A53-9D97-39C6AAB2E056}"/>
          </ac:spMkLst>
        </pc:spChg>
        <pc:spChg chg="add del">
          <ac:chgData name="Keith Zeh" userId="2e9ef3fd-ff1f-4e2a-95b9-e66cdaf0e61e" providerId="ADAL" clId="{444D80D0-4821-4D2A-B91D-3364BD543067}" dt="2020-01-29T20:47:57.636" v="2129" actId="26606"/>
          <ac:spMkLst>
            <pc:docMk/>
            <pc:sldMk cId="2895802008" sldId="266"/>
            <ac:spMk id="5135" creationId="{EE39DFCF-9247-4DE5-BB93-074BFAF07A3F}"/>
          </ac:spMkLst>
        </pc:spChg>
        <pc:spChg chg="add del">
          <ac:chgData name="Keith Zeh" userId="2e9ef3fd-ff1f-4e2a-95b9-e66cdaf0e61e" providerId="ADAL" clId="{444D80D0-4821-4D2A-B91D-3364BD543067}" dt="2020-01-29T20:47:57.636" v="2129" actId="26606"/>
          <ac:spMkLst>
            <pc:docMk/>
            <pc:sldMk cId="2895802008" sldId="266"/>
            <ac:spMk id="5136" creationId="{442B652E-D499-4CDA-8F7A-60469EDBCBE3}"/>
          </ac:spMkLst>
        </pc:spChg>
        <pc:spChg chg="add del">
          <ac:chgData name="Keith Zeh" userId="2e9ef3fd-ff1f-4e2a-95b9-e66cdaf0e61e" providerId="ADAL" clId="{444D80D0-4821-4D2A-B91D-3364BD543067}" dt="2020-01-29T20:47:57.636" v="2129" actId="26606"/>
          <ac:spMkLst>
            <pc:docMk/>
            <pc:sldMk cId="2895802008" sldId="266"/>
            <ac:spMk id="5137" creationId="{484A22B8-F5B6-47C2-B88E-DADAF379130D}"/>
          </ac:spMkLst>
        </pc:spChg>
        <pc:spChg chg="add del">
          <ac:chgData name="Keith Zeh" userId="2e9ef3fd-ff1f-4e2a-95b9-e66cdaf0e61e" providerId="ADAL" clId="{444D80D0-4821-4D2A-B91D-3364BD543067}" dt="2020-01-29T20:47:57.636" v="2129" actId="26606"/>
          <ac:spMkLst>
            <pc:docMk/>
            <pc:sldMk cId="2895802008" sldId="266"/>
            <ac:spMk id="5138" creationId="{A987C18C-164D-4263-B486-4647A98E888E}"/>
          </ac:spMkLst>
        </pc:spChg>
        <pc:spChg chg="add del">
          <ac:chgData name="Keith Zeh" userId="2e9ef3fd-ff1f-4e2a-95b9-e66cdaf0e61e" providerId="ADAL" clId="{444D80D0-4821-4D2A-B91D-3364BD543067}" dt="2020-01-29T20:47:57.636" v="2129" actId="26606"/>
          <ac:spMkLst>
            <pc:docMk/>
            <pc:sldMk cId="2895802008" sldId="266"/>
            <ac:spMk id="5139" creationId="{E7E98B39-04C6-408B-92FD-76862874063D}"/>
          </ac:spMkLst>
        </pc:spChg>
        <pc:spChg chg="add del">
          <ac:chgData name="Keith Zeh" userId="2e9ef3fd-ff1f-4e2a-95b9-e66cdaf0e61e" providerId="ADAL" clId="{444D80D0-4821-4D2A-B91D-3364BD543067}" dt="2020-01-29T20:47:57.636" v="2129" actId="26606"/>
          <ac:spMkLst>
            <pc:docMk/>
            <pc:sldMk cId="2895802008" sldId="266"/>
            <ac:spMk id="5140" creationId="{981C8C27-2457-421F-BDC4-7B4EA3C78286}"/>
          </ac:spMkLst>
        </pc:spChg>
        <pc:spChg chg="add del">
          <ac:chgData name="Keith Zeh" userId="2e9ef3fd-ff1f-4e2a-95b9-e66cdaf0e61e" providerId="ADAL" clId="{444D80D0-4821-4D2A-B91D-3364BD543067}" dt="2020-01-29T20:47:57.636" v="2129" actId="26606"/>
          <ac:spMkLst>
            <pc:docMk/>
            <pc:sldMk cId="2895802008" sldId="266"/>
            <ac:spMk id="5141" creationId="{CEA13C66-82C1-44AF-972B-8F5CCA41B6D9}"/>
          </ac:spMkLst>
        </pc:spChg>
        <pc:spChg chg="add del">
          <ac:chgData name="Keith Zeh" userId="2e9ef3fd-ff1f-4e2a-95b9-e66cdaf0e61e" providerId="ADAL" clId="{444D80D0-4821-4D2A-B91D-3364BD543067}" dt="2020-01-29T20:47:57.636" v="2129" actId="26606"/>
          <ac:spMkLst>
            <pc:docMk/>
            <pc:sldMk cId="2895802008" sldId="266"/>
            <ac:spMk id="5142" creationId="{9DB36437-FE59-457E-91A7-396BBD3C9C6A}"/>
          </ac:spMkLst>
        </pc:spChg>
        <pc:spChg chg="add del">
          <ac:chgData name="Keith Zeh" userId="2e9ef3fd-ff1f-4e2a-95b9-e66cdaf0e61e" providerId="ADAL" clId="{444D80D0-4821-4D2A-B91D-3364BD543067}" dt="2020-01-29T20:47:57.636" v="2129" actId="26606"/>
          <ac:spMkLst>
            <pc:docMk/>
            <pc:sldMk cId="2895802008" sldId="266"/>
            <ac:spMk id="5143" creationId="{844D3693-2EFE-4667-89D5-47E2D5920912}"/>
          </ac:spMkLst>
        </pc:spChg>
        <pc:spChg chg="add del">
          <ac:chgData name="Keith Zeh" userId="2e9ef3fd-ff1f-4e2a-95b9-e66cdaf0e61e" providerId="ADAL" clId="{444D80D0-4821-4D2A-B91D-3364BD543067}" dt="2020-01-29T20:47:57.636" v="2129" actId="26606"/>
          <ac:spMkLst>
            <pc:docMk/>
            <pc:sldMk cId="2895802008" sldId="266"/>
            <ac:spMk id="5144" creationId="{C21FD796-9CD0-404D-8DF5-5274C0BCC754}"/>
          </ac:spMkLst>
        </pc:spChg>
        <pc:spChg chg="add del">
          <ac:chgData name="Keith Zeh" userId="2e9ef3fd-ff1f-4e2a-95b9-e66cdaf0e61e" providerId="ADAL" clId="{444D80D0-4821-4D2A-B91D-3364BD543067}" dt="2020-01-29T21:30:06.572" v="2759" actId="26606"/>
          <ac:spMkLst>
            <pc:docMk/>
            <pc:sldMk cId="2895802008" sldId="266"/>
            <ac:spMk id="5145" creationId="{3252C512-4076-456E-AD89-50B0316453D0}"/>
          </ac:spMkLst>
        </pc:spChg>
        <pc:spChg chg="add del">
          <ac:chgData name="Keith Zeh" userId="2e9ef3fd-ff1f-4e2a-95b9-e66cdaf0e61e" providerId="ADAL" clId="{444D80D0-4821-4D2A-B91D-3364BD543067}" dt="2020-01-29T21:20:41.508" v="2566"/>
          <ac:spMkLst>
            <pc:docMk/>
            <pc:sldMk cId="2895802008" sldId="266"/>
            <ac:spMk id="5146" creationId="{6027F030-58A9-44B8-ABF5-0372D2954EE6}"/>
          </ac:spMkLst>
        </pc:spChg>
        <pc:spChg chg="add del">
          <ac:chgData name="Keith Zeh" userId="2e9ef3fd-ff1f-4e2a-95b9-e66cdaf0e61e" providerId="ADAL" clId="{444D80D0-4821-4D2A-B91D-3364BD543067}" dt="2020-01-29T21:20:41.508" v="2566"/>
          <ac:spMkLst>
            <pc:docMk/>
            <pc:sldMk cId="2895802008" sldId="266"/>
            <ac:spMk id="5147" creationId="{A6328306-71F0-4C12-A2D9-7C857146B1D0}"/>
          </ac:spMkLst>
        </pc:spChg>
        <pc:spChg chg="add del">
          <ac:chgData name="Keith Zeh" userId="2e9ef3fd-ff1f-4e2a-95b9-e66cdaf0e61e" providerId="ADAL" clId="{444D80D0-4821-4D2A-B91D-3364BD543067}" dt="2020-01-29T21:20:41.508" v="2566"/>
          <ac:spMkLst>
            <pc:docMk/>
            <pc:sldMk cId="2895802008" sldId="266"/>
            <ac:spMk id="5148" creationId="{64AB010C-C307-4A53-9D97-39C6AAB2E056}"/>
          </ac:spMkLst>
        </pc:spChg>
        <pc:spChg chg="add del">
          <ac:chgData name="Keith Zeh" userId="2e9ef3fd-ff1f-4e2a-95b9-e66cdaf0e61e" providerId="ADAL" clId="{444D80D0-4821-4D2A-B91D-3364BD543067}" dt="2020-01-29T21:20:41.508" v="2566"/>
          <ac:spMkLst>
            <pc:docMk/>
            <pc:sldMk cId="2895802008" sldId="266"/>
            <ac:spMk id="5149" creationId="{3252C512-4076-456E-AD89-50B0316453D0}"/>
          </ac:spMkLst>
        </pc:spChg>
        <pc:spChg chg="add del">
          <ac:chgData name="Keith Zeh" userId="2e9ef3fd-ff1f-4e2a-95b9-e66cdaf0e61e" providerId="ADAL" clId="{444D80D0-4821-4D2A-B91D-3364BD543067}" dt="2020-01-29T21:20:41.508" v="2566"/>
          <ac:spMkLst>
            <pc:docMk/>
            <pc:sldMk cId="2895802008" sldId="266"/>
            <ac:spMk id="5150" creationId="{71C24C9E-C2F4-4FA4-947B-6CBAC7C3AE1D}"/>
          </ac:spMkLst>
        </pc:spChg>
        <pc:spChg chg="add del">
          <ac:chgData name="Keith Zeh" userId="2e9ef3fd-ff1f-4e2a-95b9-e66cdaf0e61e" providerId="ADAL" clId="{444D80D0-4821-4D2A-B91D-3364BD543067}" dt="2020-01-29T21:20:41.508" v="2566"/>
          <ac:spMkLst>
            <pc:docMk/>
            <pc:sldMk cId="2895802008" sldId="266"/>
            <ac:spMk id="5151" creationId="{604B7750-FFCA-4912-AC2E-989EECC941B2}"/>
          </ac:spMkLst>
        </pc:spChg>
        <pc:spChg chg="add del">
          <ac:chgData name="Keith Zeh" userId="2e9ef3fd-ff1f-4e2a-95b9-e66cdaf0e61e" providerId="ADAL" clId="{444D80D0-4821-4D2A-B91D-3364BD543067}" dt="2020-01-29T21:20:41.508" v="2566"/>
          <ac:spMkLst>
            <pc:docMk/>
            <pc:sldMk cId="2895802008" sldId="266"/>
            <ac:spMk id="5152" creationId="{52494659-52DF-4053-975B-36F06255E2E8}"/>
          </ac:spMkLst>
        </pc:spChg>
        <pc:spChg chg="add del">
          <ac:chgData name="Keith Zeh" userId="2e9ef3fd-ff1f-4e2a-95b9-e66cdaf0e61e" providerId="ADAL" clId="{444D80D0-4821-4D2A-B91D-3364BD543067}" dt="2020-01-29T21:20:41.508" v="2566"/>
          <ac:spMkLst>
            <pc:docMk/>
            <pc:sldMk cId="2895802008" sldId="266"/>
            <ac:spMk id="5153" creationId="{EE807326-229C-458C-BDA0-C721262167D9}"/>
          </ac:spMkLst>
        </pc:spChg>
        <pc:spChg chg="add del">
          <ac:chgData name="Keith Zeh" userId="2e9ef3fd-ff1f-4e2a-95b9-e66cdaf0e61e" providerId="ADAL" clId="{444D80D0-4821-4D2A-B91D-3364BD543067}" dt="2020-01-29T21:20:41.508" v="2566"/>
          <ac:spMkLst>
            <pc:docMk/>
            <pc:sldMk cId="2895802008" sldId="266"/>
            <ac:spMk id="5154" creationId="{FCADE1D5-E79C-4CEF-BEFD-B66EFB394D25}"/>
          </ac:spMkLst>
        </pc:spChg>
        <pc:spChg chg="add del">
          <ac:chgData name="Keith Zeh" userId="2e9ef3fd-ff1f-4e2a-95b9-e66cdaf0e61e" providerId="ADAL" clId="{444D80D0-4821-4D2A-B91D-3364BD543067}" dt="2020-01-29T21:20:41.508" v="2566"/>
          <ac:spMkLst>
            <pc:docMk/>
            <pc:sldMk cId="2895802008" sldId="266"/>
            <ac:spMk id="5155" creationId="{54FC8EB5-1620-43B8-B816-8A91B6EAC975}"/>
          </ac:spMkLst>
        </pc:spChg>
        <pc:spChg chg="add del">
          <ac:chgData name="Keith Zeh" userId="2e9ef3fd-ff1f-4e2a-95b9-e66cdaf0e61e" providerId="ADAL" clId="{444D80D0-4821-4D2A-B91D-3364BD543067}" dt="2020-01-29T21:20:41.508" v="2566"/>
          <ac:spMkLst>
            <pc:docMk/>
            <pc:sldMk cId="2895802008" sldId="266"/>
            <ac:spMk id="5156" creationId="{3D544515-9F93-4809-A102-B49C85F4608F}"/>
          </ac:spMkLst>
        </pc:spChg>
        <pc:spChg chg="add del">
          <ac:chgData name="Keith Zeh" userId="2e9ef3fd-ff1f-4e2a-95b9-e66cdaf0e61e" providerId="ADAL" clId="{444D80D0-4821-4D2A-B91D-3364BD543067}" dt="2020-01-29T21:30:06.572" v="2759" actId="26606"/>
          <ac:spMkLst>
            <pc:docMk/>
            <pc:sldMk cId="2895802008" sldId="266"/>
            <ac:spMk id="5157" creationId="{71C24C9E-C2F4-4FA4-947B-6CBAC7C3AE1D}"/>
          </ac:spMkLst>
        </pc:spChg>
        <pc:spChg chg="add del">
          <ac:chgData name="Keith Zeh" userId="2e9ef3fd-ff1f-4e2a-95b9-e66cdaf0e61e" providerId="ADAL" clId="{444D80D0-4821-4D2A-B91D-3364BD543067}" dt="2020-01-29T21:30:06.572" v="2759" actId="26606"/>
          <ac:spMkLst>
            <pc:docMk/>
            <pc:sldMk cId="2895802008" sldId="266"/>
            <ac:spMk id="5158" creationId="{604B7750-FFCA-4912-AC2E-989EECC941B2}"/>
          </ac:spMkLst>
        </pc:spChg>
        <pc:spChg chg="add del">
          <ac:chgData name="Keith Zeh" userId="2e9ef3fd-ff1f-4e2a-95b9-e66cdaf0e61e" providerId="ADAL" clId="{444D80D0-4821-4D2A-B91D-3364BD543067}" dt="2020-01-29T21:30:06.572" v="2759" actId="26606"/>
          <ac:spMkLst>
            <pc:docMk/>
            <pc:sldMk cId="2895802008" sldId="266"/>
            <ac:spMk id="5159" creationId="{52494659-52DF-4053-975B-36F06255E2E8}"/>
          </ac:spMkLst>
        </pc:spChg>
        <pc:spChg chg="add del">
          <ac:chgData name="Keith Zeh" userId="2e9ef3fd-ff1f-4e2a-95b9-e66cdaf0e61e" providerId="ADAL" clId="{444D80D0-4821-4D2A-B91D-3364BD543067}" dt="2020-01-29T21:30:06.572" v="2759" actId="26606"/>
          <ac:spMkLst>
            <pc:docMk/>
            <pc:sldMk cId="2895802008" sldId="266"/>
            <ac:spMk id="5160" creationId="{EE807326-229C-458C-BDA0-C721262167D9}"/>
          </ac:spMkLst>
        </pc:spChg>
        <pc:spChg chg="add del">
          <ac:chgData name="Keith Zeh" userId="2e9ef3fd-ff1f-4e2a-95b9-e66cdaf0e61e" providerId="ADAL" clId="{444D80D0-4821-4D2A-B91D-3364BD543067}" dt="2020-01-29T21:30:06.572" v="2759" actId="26606"/>
          <ac:spMkLst>
            <pc:docMk/>
            <pc:sldMk cId="2895802008" sldId="266"/>
            <ac:spMk id="5161" creationId="{FCADE1D5-E79C-4CEF-BEFD-B66EFB394D25}"/>
          </ac:spMkLst>
        </pc:spChg>
        <pc:spChg chg="add del">
          <ac:chgData name="Keith Zeh" userId="2e9ef3fd-ff1f-4e2a-95b9-e66cdaf0e61e" providerId="ADAL" clId="{444D80D0-4821-4D2A-B91D-3364BD543067}" dt="2020-01-29T21:30:06.572" v="2759" actId="26606"/>
          <ac:spMkLst>
            <pc:docMk/>
            <pc:sldMk cId="2895802008" sldId="266"/>
            <ac:spMk id="5162" creationId="{54FC8EB5-1620-43B8-B816-8A91B6EAC975}"/>
          </ac:spMkLst>
        </pc:spChg>
        <pc:spChg chg="add del">
          <ac:chgData name="Keith Zeh" userId="2e9ef3fd-ff1f-4e2a-95b9-e66cdaf0e61e" providerId="ADAL" clId="{444D80D0-4821-4D2A-B91D-3364BD543067}" dt="2020-01-29T21:30:06.572" v="2759" actId="26606"/>
          <ac:spMkLst>
            <pc:docMk/>
            <pc:sldMk cId="2895802008" sldId="266"/>
            <ac:spMk id="5163" creationId="{3D544515-9F93-4809-A102-B49C85F4608F}"/>
          </ac:spMkLst>
        </pc:spChg>
        <pc:spChg chg="add del">
          <ac:chgData name="Keith Zeh" userId="2e9ef3fd-ff1f-4e2a-95b9-e66cdaf0e61e" providerId="ADAL" clId="{444D80D0-4821-4D2A-B91D-3364BD543067}" dt="2020-01-30T17:13:01.801" v="2883"/>
          <ac:spMkLst>
            <pc:docMk/>
            <pc:sldMk cId="2895802008" sldId="266"/>
            <ac:spMk id="5164" creationId="{D8386171-E87D-46AB-8718-4CE2A88748BD}"/>
          </ac:spMkLst>
        </pc:spChg>
        <pc:spChg chg="add del">
          <ac:chgData name="Keith Zeh" userId="2e9ef3fd-ff1f-4e2a-95b9-e66cdaf0e61e" providerId="ADAL" clId="{444D80D0-4821-4D2A-B91D-3364BD543067}" dt="2020-01-29T21:30:06.552" v="2758" actId="26606"/>
          <ac:spMkLst>
            <pc:docMk/>
            <pc:sldMk cId="2895802008" sldId="266"/>
            <ac:spMk id="5165" creationId="{88294908-8B00-4F58-BBBA-20F71A40AA9E}"/>
          </ac:spMkLst>
        </pc:spChg>
        <pc:spChg chg="add del">
          <ac:chgData name="Keith Zeh" userId="2e9ef3fd-ff1f-4e2a-95b9-e66cdaf0e61e" providerId="ADAL" clId="{444D80D0-4821-4D2A-B91D-3364BD543067}" dt="2020-01-29T21:30:06.552" v="2758" actId="26606"/>
          <ac:spMkLst>
            <pc:docMk/>
            <pc:sldMk cId="2895802008" sldId="266"/>
            <ac:spMk id="5166" creationId="{4364C879-1404-4203-8E9D-CC5DE0A621A2}"/>
          </ac:spMkLst>
        </pc:spChg>
        <pc:spChg chg="add del">
          <ac:chgData name="Keith Zeh" userId="2e9ef3fd-ff1f-4e2a-95b9-e66cdaf0e61e" providerId="ADAL" clId="{444D80D0-4821-4D2A-B91D-3364BD543067}" dt="2020-01-29T21:30:06.552" v="2758" actId="26606"/>
          <ac:spMkLst>
            <pc:docMk/>
            <pc:sldMk cId="2895802008" sldId="266"/>
            <ac:spMk id="5167" creationId="{84617302-4B0D-4351-A6BB-6F0930D943AC}"/>
          </ac:spMkLst>
        </pc:spChg>
        <pc:spChg chg="add del">
          <ac:chgData name="Keith Zeh" userId="2e9ef3fd-ff1f-4e2a-95b9-e66cdaf0e61e" providerId="ADAL" clId="{444D80D0-4821-4D2A-B91D-3364BD543067}" dt="2020-01-29T21:30:06.552" v="2758" actId="26606"/>
          <ac:spMkLst>
            <pc:docMk/>
            <pc:sldMk cId="2895802008" sldId="266"/>
            <ac:spMk id="5168" creationId="{DA2C7802-C2E0-4218-8F89-8DD7CCD2CD1C}"/>
          </ac:spMkLst>
        </pc:spChg>
        <pc:spChg chg="add del">
          <ac:chgData name="Keith Zeh" userId="2e9ef3fd-ff1f-4e2a-95b9-e66cdaf0e61e" providerId="ADAL" clId="{444D80D0-4821-4D2A-B91D-3364BD543067}" dt="2020-01-29T21:30:06.552" v="2758" actId="26606"/>
          <ac:spMkLst>
            <pc:docMk/>
            <pc:sldMk cId="2895802008" sldId="266"/>
            <ac:spMk id="5169" creationId="{A6D7111A-21E5-4EE9-8A78-10E5530F0116}"/>
          </ac:spMkLst>
        </pc:spChg>
        <pc:spChg chg="add del">
          <ac:chgData name="Keith Zeh" userId="2e9ef3fd-ff1f-4e2a-95b9-e66cdaf0e61e" providerId="ADAL" clId="{444D80D0-4821-4D2A-B91D-3364BD543067}" dt="2020-01-29T21:30:06.552" v="2758" actId="26606"/>
          <ac:spMkLst>
            <pc:docMk/>
            <pc:sldMk cId="2895802008" sldId="266"/>
            <ac:spMk id="5170" creationId="{A3969E80-A77B-49FC-9122-D89AFD5EE118}"/>
          </ac:spMkLst>
        </pc:spChg>
        <pc:spChg chg="add del">
          <ac:chgData name="Keith Zeh" userId="2e9ef3fd-ff1f-4e2a-95b9-e66cdaf0e61e" providerId="ADAL" clId="{444D80D0-4821-4D2A-B91D-3364BD543067}" dt="2020-01-29T21:30:06.552" v="2758" actId="26606"/>
          <ac:spMkLst>
            <pc:docMk/>
            <pc:sldMk cId="2895802008" sldId="266"/>
            <ac:spMk id="5171" creationId="{1849CA57-76BD-4CF2-80BA-D7A46A01B7B1}"/>
          </ac:spMkLst>
        </pc:spChg>
        <pc:spChg chg="add del">
          <ac:chgData name="Keith Zeh" userId="2e9ef3fd-ff1f-4e2a-95b9-e66cdaf0e61e" providerId="ADAL" clId="{444D80D0-4821-4D2A-B91D-3364BD543067}" dt="2020-01-29T21:30:06.552" v="2758" actId="26606"/>
          <ac:spMkLst>
            <pc:docMk/>
            <pc:sldMk cId="2895802008" sldId="266"/>
            <ac:spMk id="5172" creationId="{35E9085E-E730-4768-83D4-6CB7E9897153}"/>
          </ac:spMkLst>
        </pc:spChg>
        <pc:spChg chg="add del">
          <ac:chgData name="Keith Zeh" userId="2e9ef3fd-ff1f-4e2a-95b9-e66cdaf0e61e" providerId="ADAL" clId="{444D80D0-4821-4D2A-B91D-3364BD543067}" dt="2020-01-29T21:30:06.552" v="2758" actId="26606"/>
          <ac:spMkLst>
            <pc:docMk/>
            <pc:sldMk cId="2895802008" sldId="266"/>
            <ac:spMk id="5173" creationId="{973272FE-A474-4CAE-8CA2-BCC8B476C3F4}"/>
          </ac:spMkLst>
        </pc:spChg>
        <pc:spChg chg="add del">
          <ac:chgData name="Keith Zeh" userId="2e9ef3fd-ff1f-4e2a-95b9-e66cdaf0e61e" providerId="ADAL" clId="{444D80D0-4821-4D2A-B91D-3364BD543067}" dt="2020-01-29T21:30:06.552" v="2758" actId="26606"/>
          <ac:spMkLst>
            <pc:docMk/>
            <pc:sldMk cId="2895802008" sldId="266"/>
            <ac:spMk id="5174" creationId="{E07981EA-05A6-437C-88D7-B377B92B031D}"/>
          </ac:spMkLst>
        </pc:spChg>
        <pc:spChg chg="add del">
          <ac:chgData name="Keith Zeh" userId="2e9ef3fd-ff1f-4e2a-95b9-e66cdaf0e61e" providerId="ADAL" clId="{444D80D0-4821-4D2A-B91D-3364BD543067}" dt="2020-01-29T21:30:06.552" v="2758" actId="26606"/>
          <ac:spMkLst>
            <pc:docMk/>
            <pc:sldMk cId="2895802008" sldId="266"/>
            <ac:spMk id="5175" creationId="{15E3C750-986E-4769-B1AE-49289FBEE757}"/>
          </ac:spMkLst>
        </pc:spChg>
        <pc:spChg chg="add del">
          <ac:chgData name="Keith Zeh" userId="2e9ef3fd-ff1f-4e2a-95b9-e66cdaf0e61e" providerId="ADAL" clId="{444D80D0-4821-4D2A-B91D-3364BD543067}" dt="2020-01-30T17:13:01.801" v="2883"/>
          <ac:spMkLst>
            <pc:docMk/>
            <pc:sldMk cId="2895802008" sldId="266"/>
            <ac:spMk id="5176" creationId="{207CB456-8849-413C-8210-B663779A32E0}"/>
          </ac:spMkLst>
        </pc:spChg>
        <pc:spChg chg="add del">
          <ac:chgData name="Keith Zeh" userId="2e9ef3fd-ff1f-4e2a-95b9-e66cdaf0e61e" providerId="ADAL" clId="{444D80D0-4821-4D2A-B91D-3364BD543067}" dt="2020-01-30T15:54:21.894" v="2833"/>
          <ac:spMkLst>
            <pc:docMk/>
            <pc:sldMk cId="2895802008" sldId="266"/>
            <ac:spMk id="5177" creationId="{23962611-DFD5-4092-AAFD-559E3DFCE2C9}"/>
          </ac:spMkLst>
        </pc:spChg>
        <pc:spChg chg="add del">
          <ac:chgData name="Keith Zeh" userId="2e9ef3fd-ff1f-4e2a-95b9-e66cdaf0e61e" providerId="ADAL" clId="{444D80D0-4821-4D2A-B91D-3364BD543067}" dt="2020-01-30T17:13:01.801" v="2883"/>
          <ac:spMkLst>
            <pc:docMk/>
            <pc:sldMk cId="2895802008" sldId="266"/>
            <ac:spMk id="5179" creationId="{E513936D-D1EB-4E42-A97F-942BA1F3DFA7}"/>
          </ac:spMkLst>
        </pc:spChg>
        <pc:picChg chg="add del">
          <ac:chgData name="Keith Zeh" userId="2e9ef3fd-ff1f-4e2a-95b9-e66cdaf0e61e" providerId="ADAL" clId="{444D80D0-4821-4D2A-B91D-3364BD543067}" dt="2020-01-30T15:54:21.894" v="2833"/>
          <ac:picMkLst>
            <pc:docMk/>
            <pc:sldMk cId="2895802008" sldId="266"/>
            <ac:picMk id="5178" creationId="{2270F1FA-0425-408F-9861-80BF5AFB276D}"/>
          </ac:picMkLst>
        </pc:picChg>
      </pc:sldChg>
      <pc:sldChg chg="modSp del">
        <pc:chgData name="Keith Zeh" userId="2e9ef3fd-ff1f-4e2a-95b9-e66cdaf0e61e" providerId="ADAL" clId="{444D80D0-4821-4D2A-B91D-3364BD543067}" dt="2020-01-27T22:39:44.343" v="2115" actId="2696"/>
        <pc:sldMkLst>
          <pc:docMk/>
          <pc:sldMk cId="2300195610" sldId="267"/>
        </pc:sldMkLst>
        <pc:spChg chg="mod">
          <ac:chgData name="Keith Zeh" userId="2e9ef3fd-ff1f-4e2a-95b9-e66cdaf0e61e" providerId="ADAL" clId="{444D80D0-4821-4D2A-B91D-3364BD543067}" dt="2020-01-21T21:45:26.735" v="312" actId="313"/>
          <ac:spMkLst>
            <pc:docMk/>
            <pc:sldMk cId="2300195610" sldId="267"/>
            <ac:spMk id="11" creationId="{314890D8-C21B-4160-B4E9-66DF997D8A31}"/>
          </ac:spMkLst>
        </pc:spChg>
      </pc:sldChg>
      <pc:sldChg chg="addSp delSp modSp add mod modTransition setBg modAnim delDesignElem">
        <pc:chgData name="Keith Zeh" userId="2e9ef3fd-ff1f-4e2a-95b9-e66cdaf0e61e" providerId="ADAL" clId="{444D80D0-4821-4D2A-B91D-3364BD543067}" dt="2020-01-30T17:13:10.903" v="2886" actId="27636"/>
        <pc:sldMkLst>
          <pc:docMk/>
          <pc:sldMk cId="0" sldId="268"/>
        </pc:sldMkLst>
        <pc:spChg chg="add del">
          <ac:chgData name="Keith Zeh" userId="2e9ef3fd-ff1f-4e2a-95b9-e66cdaf0e61e" providerId="ADAL" clId="{444D80D0-4821-4D2A-B91D-3364BD543067}" dt="2020-01-29T21:24:19.878" v="2728"/>
          <ac:spMkLst>
            <pc:docMk/>
            <pc:sldMk cId="0" sldId="268"/>
            <ac:spMk id="72" creationId="{2B566528-1B12-4246-9431-5C2D7D081168}"/>
          </ac:spMkLst>
        </pc:spChg>
        <pc:spChg chg="add del">
          <ac:chgData name="Keith Zeh" userId="2e9ef3fd-ff1f-4e2a-95b9-e66cdaf0e61e" providerId="ADAL" clId="{444D80D0-4821-4D2A-B91D-3364BD543067}" dt="2020-01-29T21:24:19.878" v="2728"/>
          <ac:spMkLst>
            <pc:docMk/>
            <pc:sldMk cId="0" sldId="268"/>
            <ac:spMk id="74" creationId="{2E80C965-DB6D-4F81-9E9E-B027384D0BD6}"/>
          </ac:spMkLst>
        </pc:spChg>
        <pc:spChg chg="add del">
          <ac:chgData name="Keith Zeh" userId="2e9ef3fd-ff1f-4e2a-95b9-e66cdaf0e61e" providerId="ADAL" clId="{444D80D0-4821-4D2A-B91D-3364BD543067}" dt="2020-01-29T21:24:19.878" v="2728"/>
          <ac:spMkLst>
            <pc:docMk/>
            <pc:sldMk cId="0" sldId="268"/>
            <ac:spMk id="76" creationId="{A580F890-B085-4E95-96AA-55AEBEC5CE6E}"/>
          </ac:spMkLst>
        </pc:spChg>
        <pc:spChg chg="add del">
          <ac:chgData name="Keith Zeh" userId="2e9ef3fd-ff1f-4e2a-95b9-e66cdaf0e61e" providerId="ADAL" clId="{444D80D0-4821-4D2A-B91D-3364BD543067}" dt="2020-01-29T21:24:19.878" v="2728"/>
          <ac:spMkLst>
            <pc:docMk/>
            <pc:sldMk cId="0" sldId="268"/>
            <ac:spMk id="78" creationId="{D3F51FEB-38FB-4F6C-9F7B-2F2AFAB65463}"/>
          </ac:spMkLst>
        </pc:spChg>
        <pc:spChg chg="add del">
          <ac:chgData name="Keith Zeh" userId="2e9ef3fd-ff1f-4e2a-95b9-e66cdaf0e61e" providerId="ADAL" clId="{444D80D0-4821-4D2A-B91D-3364BD543067}" dt="2020-01-29T21:24:19.878" v="2728"/>
          <ac:spMkLst>
            <pc:docMk/>
            <pc:sldMk cId="0" sldId="268"/>
            <ac:spMk id="80" creationId="{1E547BA6-BAE0-43BB-A7CA-60F69CE252F0}"/>
          </ac:spMkLst>
        </pc:spChg>
        <pc:spChg chg="add del">
          <ac:chgData name="Keith Zeh" userId="2e9ef3fd-ff1f-4e2a-95b9-e66cdaf0e61e" providerId="ADAL" clId="{444D80D0-4821-4D2A-B91D-3364BD543067}" dt="2020-01-29T21:26:03.712" v="2741" actId="26606"/>
          <ac:spMkLst>
            <pc:docMk/>
            <pc:sldMk cId="0" sldId="268"/>
            <ac:spMk id="82" creationId="{55EFEC59-B929-4851-9DEF-9106F27979A9}"/>
          </ac:spMkLst>
        </pc:spChg>
        <pc:spChg chg="add del">
          <ac:chgData name="Keith Zeh" userId="2e9ef3fd-ff1f-4e2a-95b9-e66cdaf0e61e" providerId="ADAL" clId="{444D80D0-4821-4D2A-B91D-3364BD543067}" dt="2020-01-29T21:26:03.712" v="2741" actId="26606"/>
          <ac:spMkLst>
            <pc:docMk/>
            <pc:sldMk cId="0" sldId="268"/>
            <ac:spMk id="84" creationId="{6C132392-D5FF-4588-8FA1-5BAD77BF6464}"/>
          </ac:spMkLst>
        </pc:spChg>
        <pc:spChg chg="add del">
          <ac:chgData name="Keith Zeh" userId="2e9ef3fd-ff1f-4e2a-95b9-e66cdaf0e61e" providerId="ADAL" clId="{444D80D0-4821-4D2A-B91D-3364BD543067}" dt="2020-01-29T21:26:03.712" v="2741" actId="26606"/>
          <ac:spMkLst>
            <pc:docMk/>
            <pc:sldMk cId="0" sldId="268"/>
            <ac:spMk id="86" creationId="{C7EAC045-695C-4E73-9B7C-AFD6FB22DA20}"/>
          </ac:spMkLst>
        </pc:spChg>
        <pc:spChg chg="add del">
          <ac:chgData name="Keith Zeh" userId="2e9ef3fd-ff1f-4e2a-95b9-e66cdaf0e61e" providerId="ADAL" clId="{444D80D0-4821-4D2A-B91D-3364BD543067}" dt="2020-01-29T21:26:03.712" v="2741" actId="26606"/>
          <ac:spMkLst>
            <pc:docMk/>
            <pc:sldMk cId="0" sldId="268"/>
            <ac:spMk id="88" creationId="{404A7A3A-BEAE-4BC6-A163-5D0E5F8C4669}"/>
          </ac:spMkLst>
        </pc:spChg>
        <pc:spChg chg="add del">
          <ac:chgData name="Keith Zeh" userId="2e9ef3fd-ff1f-4e2a-95b9-e66cdaf0e61e" providerId="ADAL" clId="{444D80D0-4821-4D2A-B91D-3364BD543067}" dt="2020-01-29T21:26:03.712" v="2741" actId="26606"/>
          <ac:spMkLst>
            <pc:docMk/>
            <pc:sldMk cId="0" sldId="268"/>
            <ac:spMk id="90" creationId="{12ED3B7D-405D-4DFA-8608-B6DE7467183E}"/>
          </ac:spMkLst>
        </pc:spChg>
        <pc:spChg chg="mod">
          <ac:chgData name="Keith Zeh" userId="2e9ef3fd-ff1f-4e2a-95b9-e66cdaf0e61e" providerId="ADAL" clId="{444D80D0-4821-4D2A-B91D-3364BD543067}" dt="2020-01-30T15:59:07.822" v="2871" actId="26606"/>
          <ac:spMkLst>
            <pc:docMk/>
            <pc:sldMk cId="0" sldId="268"/>
            <ac:spMk id="8194" creationId="{7EAE064C-7F85-4685-9BF9-D1A8C9AA8BD2}"/>
          </ac:spMkLst>
        </pc:spChg>
        <pc:spChg chg="mod">
          <ac:chgData name="Keith Zeh" userId="2e9ef3fd-ff1f-4e2a-95b9-e66cdaf0e61e" providerId="ADAL" clId="{444D80D0-4821-4D2A-B91D-3364BD543067}" dt="2020-01-30T17:13:10.903" v="2886" actId="27636"/>
          <ac:spMkLst>
            <pc:docMk/>
            <pc:sldMk cId="0" sldId="268"/>
            <ac:spMk id="8195" creationId="{DBB48DB7-7C6B-407D-8A51-A2A0246C9DEA}"/>
          </ac:spMkLst>
        </pc:spChg>
        <pc:spChg chg="add del">
          <ac:chgData name="Keith Zeh" userId="2e9ef3fd-ff1f-4e2a-95b9-e66cdaf0e61e" providerId="ADAL" clId="{444D80D0-4821-4D2A-B91D-3364BD543067}" dt="2020-01-29T21:26:03.729" v="2742" actId="26606"/>
          <ac:spMkLst>
            <pc:docMk/>
            <pc:sldMk cId="0" sldId="268"/>
            <ac:spMk id="8197" creationId="{2B566528-1B12-4246-9431-5C2D7D081168}"/>
          </ac:spMkLst>
        </pc:spChg>
        <pc:spChg chg="add del">
          <ac:chgData name="Keith Zeh" userId="2e9ef3fd-ff1f-4e2a-95b9-e66cdaf0e61e" providerId="ADAL" clId="{444D80D0-4821-4D2A-B91D-3364BD543067}" dt="2020-01-29T21:26:03.729" v="2742" actId="26606"/>
          <ac:spMkLst>
            <pc:docMk/>
            <pc:sldMk cId="0" sldId="268"/>
            <ac:spMk id="8198" creationId="{2E80C965-DB6D-4F81-9E9E-B027384D0BD6}"/>
          </ac:spMkLst>
        </pc:spChg>
        <pc:spChg chg="add del">
          <ac:chgData name="Keith Zeh" userId="2e9ef3fd-ff1f-4e2a-95b9-e66cdaf0e61e" providerId="ADAL" clId="{444D80D0-4821-4D2A-B91D-3364BD543067}" dt="2020-01-29T21:26:03.729" v="2742" actId="26606"/>
          <ac:spMkLst>
            <pc:docMk/>
            <pc:sldMk cId="0" sldId="268"/>
            <ac:spMk id="8199" creationId="{A580F890-B085-4E95-96AA-55AEBEC5CE6E}"/>
          </ac:spMkLst>
        </pc:spChg>
        <pc:spChg chg="add del">
          <ac:chgData name="Keith Zeh" userId="2e9ef3fd-ff1f-4e2a-95b9-e66cdaf0e61e" providerId="ADAL" clId="{444D80D0-4821-4D2A-B91D-3364BD543067}" dt="2020-01-29T21:26:03.729" v="2742" actId="26606"/>
          <ac:spMkLst>
            <pc:docMk/>
            <pc:sldMk cId="0" sldId="268"/>
            <ac:spMk id="8200" creationId="{D3F51FEB-38FB-4F6C-9F7B-2F2AFAB65463}"/>
          </ac:spMkLst>
        </pc:spChg>
        <pc:spChg chg="add del">
          <ac:chgData name="Keith Zeh" userId="2e9ef3fd-ff1f-4e2a-95b9-e66cdaf0e61e" providerId="ADAL" clId="{444D80D0-4821-4D2A-B91D-3364BD543067}" dt="2020-01-29T21:26:03.729" v="2742" actId="26606"/>
          <ac:spMkLst>
            <pc:docMk/>
            <pc:sldMk cId="0" sldId="268"/>
            <ac:spMk id="8201" creationId="{1E547BA6-BAE0-43BB-A7CA-60F69CE252F0}"/>
          </ac:spMkLst>
        </pc:spChg>
        <pc:spChg chg="add del">
          <ac:chgData name="Keith Zeh" userId="2e9ef3fd-ff1f-4e2a-95b9-e66cdaf0e61e" providerId="ADAL" clId="{444D80D0-4821-4D2A-B91D-3364BD543067}" dt="2020-01-30T15:54:21.894" v="2833"/>
          <ac:spMkLst>
            <pc:docMk/>
            <pc:sldMk cId="0" sldId="268"/>
            <ac:spMk id="8202" creationId="{12FB12AE-71D1-47FD-9AC3-EE2C07424534}"/>
          </ac:spMkLst>
        </pc:spChg>
        <pc:spChg chg="add del">
          <ac:chgData name="Keith Zeh" userId="2e9ef3fd-ff1f-4e2a-95b9-e66cdaf0e61e" providerId="ADAL" clId="{444D80D0-4821-4D2A-B91D-3364BD543067}" dt="2020-01-29T21:26:03.712" v="2741" actId="26606"/>
          <ac:spMkLst>
            <pc:docMk/>
            <pc:sldMk cId="0" sldId="268"/>
            <ac:spMk id="8203" creationId="{12FB12AE-71D1-47FD-9AC3-EE2C07424534}"/>
          </ac:spMkLst>
        </pc:spChg>
        <pc:spChg chg="add del">
          <ac:chgData name="Keith Zeh" userId="2e9ef3fd-ff1f-4e2a-95b9-e66cdaf0e61e" providerId="ADAL" clId="{444D80D0-4821-4D2A-B91D-3364BD543067}" dt="2020-01-29T21:26:03.712" v="2741" actId="26606"/>
          <ac:spMkLst>
            <pc:docMk/>
            <pc:sldMk cId="0" sldId="268"/>
            <ac:spMk id="8204" creationId="{64853C7E-3CBA-4464-865F-6044D94B1BE9}"/>
          </ac:spMkLst>
        </pc:spChg>
        <pc:spChg chg="add del">
          <ac:chgData name="Keith Zeh" userId="2e9ef3fd-ff1f-4e2a-95b9-e66cdaf0e61e" providerId="ADAL" clId="{444D80D0-4821-4D2A-B91D-3364BD543067}" dt="2020-01-30T15:54:21.894" v="2833"/>
          <ac:spMkLst>
            <pc:docMk/>
            <pc:sldMk cId="0" sldId="268"/>
            <ac:spMk id="8205" creationId="{64853C7E-3CBA-4464-865F-6044D94B1BE9}"/>
          </ac:spMkLst>
        </pc:spChg>
        <pc:spChg chg="add del">
          <ac:chgData name="Keith Zeh" userId="2e9ef3fd-ff1f-4e2a-95b9-e66cdaf0e61e" providerId="ADAL" clId="{444D80D0-4821-4D2A-B91D-3364BD543067}" dt="2020-01-29T21:28:42.344" v="2747"/>
          <ac:spMkLst>
            <pc:docMk/>
            <pc:sldMk cId="0" sldId="268"/>
            <ac:spMk id="8206" creationId="{2B566528-1B12-4246-9431-5C2D7D081168}"/>
          </ac:spMkLst>
        </pc:spChg>
        <pc:spChg chg="add del">
          <ac:chgData name="Keith Zeh" userId="2e9ef3fd-ff1f-4e2a-95b9-e66cdaf0e61e" providerId="ADAL" clId="{444D80D0-4821-4D2A-B91D-3364BD543067}" dt="2020-01-29T21:28:42.344" v="2747"/>
          <ac:spMkLst>
            <pc:docMk/>
            <pc:sldMk cId="0" sldId="268"/>
            <ac:spMk id="8207" creationId="{2E80C965-DB6D-4F81-9E9E-B027384D0BD6}"/>
          </ac:spMkLst>
        </pc:spChg>
        <pc:spChg chg="add del">
          <ac:chgData name="Keith Zeh" userId="2e9ef3fd-ff1f-4e2a-95b9-e66cdaf0e61e" providerId="ADAL" clId="{444D80D0-4821-4D2A-B91D-3364BD543067}" dt="2020-01-29T21:28:42.344" v="2747"/>
          <ac:spMkLst>
            <pc:docMk/>
            <pc:sldMk cId="0" sldId="268"/>
            <ac:spMk id="8208" creationId="{A580F890-B085-4E95-96AA-55AEBEC5CE6E}"/>
          </ac:spMkLst>
        </pc:spChg>
        <pc:spChg chg="add del">
          <ac:chgData name="Keith Zeh" userId="2e9ef3fd-ff1f-4e2a-95b9-e66cdaf0e61e" providerId="ADAL" clId="{444D80D0-4821-4D2A-B91D-3364BD543067}" dt="2020-01-29T21:28:42.344" v="2747"/>
          <ac:spMkLst>
            <pc:docMk/>
            <pc:sldMk cId="0" sldId="268"/>
            <ac:spMk id="8209" creationId="{D3F51FEB-38FB-4F6C-9F7B-2F2AFAB65463}"/>
          </ac:spMkLst>
        </pc:spChg>
        <pc:spChg chg="add del">
          <ac:chgData name="Keith Zeh" userId="2e9ef3fd-ff1f-4e2a-95b9-e66cdaf0e61e" providerId="ADAL" clId="{444D80D0-4821-4D2A-B91D-3364BD543067}" dt="2020-01-29T21:28:42.344" v="2747"/>
          <ac:spMkLst>
            <pc:docMk/>
            <pc:sldMk cId="0" sldId="268"/>
            <ac:spMk id="8210" creationId="{1E547BA6-BAE0-43BB-A7CA-60F69CE252F0}"/>
          </ac:spMkLst>
        </pc:spChg>
        <pc:spChg chg="add del">
          <ac:chgData name="Keith Zeh" userId="2e9ef3fd-ff1f-4e2a-95b9-e66cdaf0e61e" providerId="ADAL" clId="{444D80D0-4821-4D2A-B91D-3364BD543067}" dt="2020-01-30T15:54:21.894" v="2833"/>
          <ac:spMkLst>
            <pc:docMk/>
            <pc:sldMk cId="0" sldId="268"/>
            <ac:spMk id="8211" creationId="{55EFEC59-B929-4851-9DEF-9106F27979A9}"/>
          </ac:spMkLst>
        </pc:spChg>
        <pc:spChg chg="add del">
          <ac:chgData name="Keith Zeh" userId="2e9ef3fd-ff1f-4e2a-95b9-e66cdaf0e61e" providerId="ADAL" clId="{444D80D0-4821-4D2A-B91D-3364BD543067}" dt="2020-01-30T15:54:21.894" v="2833"/>
          <ac:spMkLst>
            <pc:docMk/>
            <pc:sldMk cId="0" sldId="268"/>
            <ac:spMk id="8212" creationId="{6C132392-D5FF-4588-8FA1-5BAD77BF6464}"/>
          </ac:spMkLst>
        </pc:spChg>
        <pc:spChg chg="add del">
          <ac:chgData name="Keith Zeh" userId="2e9ef3fd-ff1f-4e2a-95b9-e66cdaf0e61e" providerId="ADAL" clId="{444D80D0-4821-4D2A-B91D-3364BD543067}" dt="2020-01-30T15:54:21.894" v="2833"/>
          <ac:spMkLst>
            <pc:docMk/>
            <pc:sldMk cId="0" sldId="268"/>
            <ac:spMk id="8213" creationId="{C7EAC045-695C-4E73-9B7C-AFD6FB22DA20}"/>
          </ac:spMkLst>
        </pc:spChg>
        <pc:spChg chg="add del">
          <ac:chgData name="Keith Zeh" userId="2e9ef3fd-ff1f-4e2a-95b9-e66cdaf0e61e" providerId="ADAL" clId="{444D80D0-4821-4D2A-B91D-3364BD543067}" dt="2020-01-30T15:54:21.894" v="2833"/>
          <ac:spMkLst>
            <pc:docMk/>
            <pc:sldMk cId="0" sldId="268"/>
            <ac:spMk id="8214" creationId="{404A7A3A-BEAE-4BC6-A163-5D0E5F8C4669}"/>
          </ac:spMkLst>
        </pc:spChg>
        <pc:spChg chg="add del">
          <ac:chgData name="Keith Zeh" userId="2e9ef3fd-ff1f-4e2a-95b9-e66cdaf0e61e" providerId="ADAL" clId="{444D80D0-4821-4D2A-B91D-3364BD543067}" dt="2020-01-30T15:54:21.894" v="2833"/>
          <ac:spMkLst>
            <pc:docMk/>
            <pc:sldMk cId="0" sldId="268"/>
            <ac:spMk id="8215" creationId="{12ED3B7D-405D-4DFA-8608-B6DE7467183E}"/>
          </ac:spMkLst>
        </pc:spChg>
        <pc:spChg chg="add del">
          <ac:chgData name="Keith Zeh" userId="2e9ef3fd-ff1f-4e2a-95b9-e66cdaf0e61e" providerId="ADAL" clId="{444D80D0-4821-4D2A-B91D-3364BD543067}" dt="2020-01-30T17:13:01.801" v="2883"/>
          <ac:spMkLst>
            <pc:docMk/>
            <pc:sldMk cId="0" sldId="268"/>
            <ac:spMk id="8216" creationId="{2B566528-1B12-4246-9431-5C2D7D081168}"/>
          </ac:spMkLst>
        </pc:spChg>
        <pc:spChg chg="add del">
          <ac:chgData name="Keith Zeh" userId="2e9ef3fd-ff1f-4e2a-95b9-e66cdaf0e61e" providerId="ADAL" clId="{444D80D0-4821-4D2A-B91D-3364BD543067}" dt="2020-01-30T17:13:01.801" v="2883"/>
          <ac:spMkLst>
            <pc:docMk/>
            <pc:sldMk cId="0" sldId="268"/>
            <ac:spMk id="8217" creationId="{2E80C965-DB6D-4F81-9E9E-B027384D0BD6}"/>
          </ac:spMkLst>
        </pc:spChg>
        <pc:spChg chg="add del">
          <ac:chgData name="Keith Zeh" userId="2e9ef3fd-ff1f-4e2a-95b9-e66cdaf0e61e" providerId="ADAL" clId="{444D80D0-4821-4D2A-B91D-3364BD543067}" dt="2020-01-30T17:13:01.801" v="2883"/>
          <ac:spMkLst>
            <pc:docMk/>
            <pc:sldMk cId="0" sldId="268"/>
            <ac:spMk id="8218" creationId="{A580F890-B085-4E95-96AA-55AEBEC5CE6E}"/>
          </ac:spMkLst>
        </pc:spChg>
        <pc:spChg chg="add del">
          <ac:chgData name="Keith Zeh" userId="2e9ef3fd-ff1f-4e2a-95b9-e66cdaf0e61e" providerId="ADAL" clId="{444D80D0-4821-4D2A-B91D-3364BD543067}" dt="2020-01-30T17:13:01.801" v="2883"/>
          <ac:spMkLst>
            <pc:docMk/>
            <pc:sldMk cId="0" sldId="268"/>
            <ac:spMk id="8219" creationId="{D3F51FEB-38FB-4F6C-9F7B-2F2AFAB65463}"/>
          </ac:spMkLst>
        </pc:spChg>
        <pc:spChg chg="add del">
          <ac:chgData name="Keith Zeh" userId="2e9ef3fd-ff1f-4e2a-95b9-e66cdaf0e61e" providerId="ADAL" clId="{444D80D0-4821-4D2A-B91D-3364BD543067}" dt="2020-01-30T17:13:01.801" v="2883"/>
          <ac:spMkLst>
            <pc:docMk/>
            <pc:sldMk cId="0" sldId="268"/>
            <ac:spMk id="8220" creationId="{1E547BA6-BAE0-43BB-A7CA-60F69CE252F0}"/>
          </ac:spMkLst>
        </pc:spChg>
      </pc:sldChg>
      <pc:sldChg chg="addSp delSp modSp add del mod setBg delDesignElem">
        <pc:chgData name="Keith Zeh" userId="2e9ef3fd-ff1f-4e2a-95b9-e66cdaf0e61e" providerId="ADAL" clId="{444D80D0-4821-4D2A-B91D-3364BD543067}" dt="2020-01-29T21:20:05.457" v="2562" actId="2696"/>
        <pc:sldMkLst>
          <pc:docMk/>
          <pc:sldMk cId="262568037" sldId="269"/>
        </pc:sldMkLst>
        <pc:spChg chg="mod">
          <ac:chgData name="Keith Zeh" userId="2e9ef3fd-ff1f-4e2a-95b9-e66cdaf0e61e" providerId="ADAL" clId="{444D80D0-4821-4D2A-B91D-3364BD543067}" dt="2020-01-29T20:56:54.616" v="2383" actId="20577"/>
          <ac:spMkLst>
            <pc:docMk/>
            <pc:sldMk cId="262568037" sldId="269"/>
            <ac:spMk id="2" creationId="{12E3EED3-EBEB-44E7-9E54-8F52D7644515}"/>
          </ac:spMkLst>
        </pc:spChg>
        <pc:spChg chg="del">
          <ac:chgData name="Keith Zeh" userId="2e9ef3fd-ff1f-4e2a-95b9-e66cdaf0e61e" providerId="ADAL" clId="{444D80D0-4821-4D2A-B91D-3364BD543067}" dt="2020-01-29T20:54:19.190" v="2179"/>
          <ac:spMkLst>
            <pc:docMk/>
            <pc:sldMk cId="262568037" sldId="269"/>
            <ac:spMk id="3" creationId="{63C08481-89BE-4299-BA19-E99F7A1A74A0}"/>
          </ac:spMkLst>
        </pc:spChg>
        <pc:spChg chg="mod">
          <ac:chgData name="Keith Zeh" userId="2e9ef3fd-ff1f-4e2a-95b9-e66cdaf0e61e" providerId="ADAL" clId="{444D80D0-4821-4D2A-B91D-3364BD543067}" dt="2020-01-29T20:57:16.180" v="2385" actId="14100"/>
          <ac:spMkLst>
            <pc:docMk/>
            <pc:sldMk cId="262568037" sldId="269"/>
            <ac:spMk id="4" creationId="{2F3CF473-BA29-4CDD-BACB-37F18C6ADCB6}"/>
          </ac:spMkLst>
        </pc:spChg>
        <pc:spChg chg="add del">
          <ac:chgData name="Keith Zeh" userId="2e9ef3fd-ff1f-4e2a-95b9-e66cdaf0e61e" providerId="ADAL" clId="{444D80D0-4821-4D2A-B91D-3364BD543067}" dt="2020-01-29T21:16:57.284" v="2541"/>
          <ac:spMkLst>
            <pc:docMk/>
            <pc:sldMk cId="262568037" sldId="269"/>
            <ac:spMk id="10" creationId="{92468898-5A6E-4D55-85EC-308E785EE06C}"/>
          </ac:spMkLst>
        </pc:spChg>
        <pc:spChg chg="add del">
          <ac:chgData name="Keith Zeh" userId="2e9ef3fd-ff1f-4e2a-95b9-e66cdaf0e61e" providerId="ADAL" clId="{444D80D0-4821-4D2A-B91D-3364BD543067}" dt="2020-01-29T21:16:57.284" v="2541"/>
          <ac:spMkLst>
            <pc:docMk/>
            <pc:sldMk cId="262568037" sldId="269"/>
            <ac:spMk id="12" creationId="{3E23A947-2D45-4208-AE2B-64948C87A3EB}"/>
          </ac:spMkLst>
        </pc:spChg>
        <pc:spChg chg="add del">
          <ac:chgData name="Keith Zeh" userId="2e9ef3fd-ff1f-4e2a-95b9-e66cdaf0e61e" providerId="ADAL" clId="{444D80D0-4821-4D2A-B91D-3364BD543067}" dt="2020-01-29T21:16:57.284" v="2541"/>
          <ac:spMkLst>
            <pc:docMk/>
            <pc:sldMk cId="262568037" sldId="269"/>
            <ac:spMk id="14" creationId="{E5BBB0F9-6A59-4D02-A9C7-A2D6516684CE}"/>
          </ac:spMkLst>
        </pc:spChg>
        <pc:picChg chg="add mod">
          <ac:chgData name="Keith Zeh" userId="2e9ef3fd-ff1f-4e2a-95b9-e66cdaf0e61e" providerId="ADAL" clId="{444D80D0-4821-4D2A-B91D-3364BD543067}" dt="2020-01-29T20:56:43.020" v="2371" actId="26606"/>
          <ac:picMkLst>
            <pc:docMk/>
            <pc:sldMk cId="262568037" sldId="269"/>
            <ac:picMk id="5" creationId="{E15FE266-1BB2-42AD-A4CB-D0634FBFE807}"/>
          </ac:picMkLst>
        </pc:picChg>
      </pc:sldChg>
      <pc:sldChg chg="add">
        <pc:chgData name="Keith Zeh" userId="2e9ef3fd-ff1f-4e2a-95b9-e66cdaf0e61e" providerId="ADAL" clId="{444D80D0-4821-4D2A-B91D-3364BD543067}" dt="2020-02-01T13:04:58.048" v="3031"/>
        <pc:sldMkLst>
          <pc:docMk/>
          <pc:sldMk cId="1988348918" sldId="269"/>
        </pc:sldMkLst>
      </pc:sldChg>
      <pc:sldChg chg="addSp delSp modSp add del">
        <pc:chgData name="Keith Zeh" userId="2e9ef3fd-ff1f-4e2a-95b9-e66cdaf0e61e" providerId="ADAL" clId="{444D80D0-4821-4D2A-B91D-3364BD543067}" dt="2020-01-29T21:16:25.555" v="2522" actId="2696"/>
        <pc:sldMkLst>
          <pc:docMk/>
          <pc:sldMk cId="4291499383" sldId="270"/>
        </pc:sldMkLst>
        <pc:spChg chg="add mod">
          <ac:chgData name="Keith Zeh" userId="2e9ef3fd-ff1f-4e2a-95b9-e66cdaf0e61e" providerId="ADAL" clId="{444D80D0-4821-4D2A-B91D-3364BD543067}" dt="2020-01-29T21:01:47.047" v="2450" actId="1076"/>
          <ac:spMkLst>
            <pc:docMk/>
            <pc:sldMk cId="4291499383" sldId="270"/>
            <ac:spMk id="2" creationId="{6B703494-8700-464A-92B9-96EEC412CE19}"/>
          </ac:spMkLst>
        </pc:spChg>
        <pc:spChg chg="mod">
          <ac:chgData name="Keith Zeh" userId="2e9ef3fd-ff1f-4e2a-95b9-e66cdaf0e61e" providerId="ADAL" clId="{444D80D0-4821-4D2A-B91D-3364BD543067}" dt="2020-01-29T21:01:42.248" v="2449" actId="27636"/>
          <ac:spMkLst>
            <pc:docMk/>
            <pc:sldMk cId="4291499383" sldId="270"/>
            <ac:spMk id="18435" creationId="{00000000-0000-0000-0000-000000000000}"/>
          </ac:spMkLst>
        </pc:spChg>
        <pc:spChg chg="del">
          <ac:chgData name="Keith Zeh" userId="2e9ef3fd-ff1f-4e2a-95b9-e66cdaf0e61e" providerId="ADAL" clId="{444D80D0-4821-4D2A-B91D-3364BD543067}" dt="2020-01-29T21:00:09.857" v="2387"/>
          <ac:spMkLst>
            <pc:docMk/>
            <pc:sldMk cId="4291499383" sldId="270"/>
            <ac:spMk id="92162" creationId="{00000000-0000-0000-0000-000000000000}"/>
          </ac:spMkLst>
        </pc:spChg>
        <pc:picChg chg="mod">
          <ac:chgData name="Keith Zeh" userId="2e9ef3fd-ff1f-4e2a-95b9-e66cdaf0e61e" providerId="ADAL" clId="{444D80D0-4821-4D2A-B91D-3364BD543067}" dt="2020-01-29T21:01:50.831" v="2451" actId="1076"/>
          <ac:picMkLst>
            <pc:docMk/>
            <pc:sldMk cId="4291499383" sldId="270"/>
            <ac:picMk id="92164" creationId="{00000000-0000-0000-0000-000000000000}"/>
          </ac:picMkLst>
        </pc:picChg>
      </pc:sldChg>
      <pc:sldChg chg="addSp delSp modSp add mod modTransition setBg">
        <pc:chgData name="Keith Zeh" userId="2e9ef3fd-ff1f-4e2a-95b9-e66cdaf0e61e" providerId="ADAL" clId="{444D80D0-4821-4D2A-B91D-3364BD543067}" dt="2020-01-30T17:13:10.518" v="2884"/>
        <pc:sldMkLst>
          <pc:docMk/>
          <pc:sldMk cId="3875530811" sldId="271"/>
        </pc:sldMkLst>
        <pc:spChg chg="del">
          <ac:chgData name="Keith Zeh" userId="2e9ef3fd-ff1f-4e2a-95b9-e66cdaf0e61e" providerId="ADAL" clId="{444D80D0-4821-4D2A-B91D-3364BD543067}" dt="2020-01-29T21:06:46.726" v="2456"/>
          <ac:spMkLst>
            <pc:docMk/>
            <pc:sldMk cId="3875530811" sldId="271"/>
            <ac:spMk id="2" creationId="{4D014041-55B3-441E-A268-8F39824FCF7A}"/>
          </ac:spMkLst>
        </pc:spChg>
        <pc:spChg chg="del">
          <ac:chgData name="Keith Zeh" userId="2e9ef3fd-ff1f-4e2a-95b9-e66cdaf0e61e" providerId="ADAL" clId="{444D80D0-4821-4D2A-B91D-3364BD543067}" dt="2020-01-29T21:06:08.830" v="2453" actId="931"/>
          <ac:spMkLst>
            <pc:docMk/>
            <pc:sldMk cId="3875530811" sldId="271"/>
            <ac:spMk id="3" creationId="{91C00C75-F9E9-44B4-996F-E57B7658A028}"/>
          </ac:spMkLst>
        </pc:spChg>
        <pc:spChg chg="del">
          <ac:chgData name="Keith Zeh" userId="2e9ef3fd-ff1f-4e2a-95b9-e66cdaf0e61e" providerId="ADAL" clId="{444D80D0-4821-4D2A-B91D-3364BD543067}" dt="2020-01-29T21:06:46.726" v="2456"/>
          <ac:spMkLst>
            <pc:docMk/>
            <pc:sldMk cId="3875530811" sldId="271"/>
            <ac:spMk id="4" creationId="{1AAD6E00-C25C-4861-AC0F-03391F473E4C}"/>
          </ac:spMkLst>
        </pc:spChg>
        <pc:spChg chg="add del">
          <ac:chgData name="Keith Zeh" userId="2e9ef3fd-ff1f-4e2a-95b9-e66cdaf0e61e" providerId="ADAL" clId="{444D80D0-4821-4D2A-B91D-3364BD543067}" dt="2020-01-29T21:07:22.150" v="2474" actId="26606"/>
          <ac:spMkLst>
            <pc:docMk/>
            <pc:sldMk cId="3875530811" sldId="271"/>
            <ac:spMk id="8" creationId="{C5278130-DFE0-457B-8698-88DF69019DDE}"/>
          </ac:spMkLst>
        </pc:spChg>
        <pc:spChg chg="add del">
          <ac:chgData name="Keith Zeh" userId="2e9ef3fd-ff1f-4e2a-95b9-e66cdaf0e61e" providerId="ADAL" clId="{444D80D0-4821-4D2A-B91D-3364BD543067}" dt="2020-01-29T21:07:22.150" v="2474" actId="26606"/>
          <ac:spMkLst>
            <pc:docMk/>
            <pc:sldMk cId="3875530811" sldId="271"/>
            <ac:spMk id="9" creationId="{2F99531B-1681-4D6E-BECB-18325B33A618}"/>
          </ac:spMkLst>
        </pc:spChg>
        <pc:spChg chg="add del">
          <ac:chgData name="Keith Zeh" userId="2e9ef3fd-ff1f-4e2a-95b9-e66cdaf0e61e" providerId="ADAL" clId="{444D80D0-4821-4D2A-B91D-3364BD543067}" dt="2020-01-29T21:07:22.150" v="2474" actId="26606"/>
          <ac:spMkLst>
            <pc:docMk/>
            <pc:sldMk cId="3875530811" sldId="271"/>
            <ac:spMk id="10" creationId="{78679AEA-B1FA-470F-9FCA-771A904D56E9}"/>
          </ac:spMkLst>
        </pc:spChg>
        <pc:spChg chg="add del">
          <ac:chgData name="Keith Zeh" userId="2e9ef3fd-ff1f-4e2a-95b9-e66cdaf0e61e" providerId="ADAL" clId="{444D80D0-4821-4D2A-B91D-3364BD543067}" dt="2020-01-29T21:06:54.483" v="2458" actId="26606"/>
          <ac:spMkLst>
            <pc:docMk/>
            <pc:sldMk cId="3875530811" sldId="271"/>
            <ac:spMk id="11" creationId="{C5278130-DFE0-457B-8698-88DF69019DDE}"/>
          </ac:spMkLst>
        </pc:spChg>
        <pc:spChg chg="add del">
          <ac:chgData name="Keith Zeh" userId="2e9ef3fd-ff1f-4e2a-95b9-e66cdaf0e61e" providerId="ADAL" clId="{444D80D0-4821-4D2A-B91D-3364BD543067}" dt="2020-01-29T21:06:54.483" v="2458" actId="26606"/>
          <ac:spMkLst>
            <pc:docMk/>
            <pc:sldMk cId="3875530811" sldId="271"/>
            <ac:spMk id="13" creationId="{2F99531B-1681-4D6E-BECB-18325B33A618}"/>
          </ac:spMkLst>
        </pc:spChg>
        <pc:spChg chg="add del">
          <ac:chgData name="Keith Zeh" userId="2e9ef3fd-ff1f-4e2a-95b9-e66cdaf0e61e" providerId="ADAL" clId="{444D80D0-4821-4D2A-B91D-3364BD543067}" dt="2020-01-29T21:06:54.483" v="2458" actId="26606"/>
          <ac:spMkLst>
            <pc:docMk/>
            <pc:sldMk cId="3875530811" sldId="271"/>
            <ac:spMk id="15" creationId="{78679AEA-B1FA-470F-9FCA-771A904D56E9}"/>
          </ac:spMkLst>
        </pc:spChg>
        <pc:spChg chg="add del">
          <ac:chgData name="Keith Zeh" userId="2e9ef3fd-ff1f-4e2a-95b9-e66cdaf0e61e" providerId="ADAL" clId="{444D80D0-4821-4D2A-B91D-3364BD543067}" dt="2020-01-29T21:07:00.928" v="2460" actId="26606"/>
          <ac:spMkLst>
            <pc:docMk/>
            <pc:sldMk cId="3875530811" sldId="271"/>
            <ac:spMk id="21" creationId="{B670DBD5-770C-4383-9F54-5B86E86BD5BB}"/>
          </ac:spMkLst>
        </pc:spChg>
        <pc:spChg chg="add del">
          <ac:chgData name="Keith Zeh" userId="2e9ef3fd-ff1f-4e2a-95b9-e66cdaf0e61e" providerId="ADAL" clId="{444D80D0-4821-4D2A-B91D-3364BD543067}" dt="2020-01-29T21:07:02.678" v="2462" actId="26606"/>
          <ac:spMkLst>
            <pc:docMk/>
            <pc:sldMk cId="3875530811" sldId="271"/>
            <ac:spMk id="23" creationId="{1500B4A4-B1F1-41EA-886A-B8A210DBCA3B}"/>
          </ac:spMkLst>
        </pc:spChg>
        <pc:spChg chg="add del">
          <ac:chgData name="Keith Zeh" userId="2e9ef3fd-ff1f-4e2a-95b9-e66cdaf0e61e" providerId="ADAL" clId="{444D80D0-4821-4D2A-B91D-3364BD543067}" dt="2020-01-29T21:07:02.678" v="2462" actId="26606"/>
          <ac:spMkLst>
            <pc:docMk/>
            <pc:sldMk cId="3875530811" sldId="271"/>
            <ac:spMk id="24" creationId="{5E55A99C-0BDC-4DBE-8E40-9FA66F629FA1}"/>
          </ac:spMkLst>
        </pc:spChg>
        <pc:spChg chg="add del">
          <ac:chgData name="Keith Zeh" userId="2e9ef3fd-ff1f-4e2a-95b9-e66cdaf0e61e" providerId="ADAL" clId="{444D80D0-4821-4D2A-B91D-3364BD543067}" dt="2020-01-29T21:07:05.960" v="2464" actId="26606"/>
          <ac:spMkLst>
            <pc:docMk/>
            <pc:sldMk cId="3875530811" sldId="271"/>
            <ac:spMk id="26" creationId="{B649E800-A5C8-49A0-A453-ED537DA3156A}"/>
          </ac:spMkLst>
        </pc:spChg>
        <pc:spChg chg="add del">
          <ac:chgData name="Keith Zeh" userId="2e9ef3fd-ff1f-4e2a-95b9-e66cdaf0e61e" providerId="ADAL" clId="{444D80D0-4821-4D2A-B91D-3364BD543067}" dt="2020-01-29T21:07:05.960" v="2464" actId="26606"/>
          <ac:spMkLst>
            <pc:docMk/>
            <pc:sldMk cId="3875530811" sldId="271"/>
            <ac:spMk id="27" creationId="{8BA67DD7-B75D-4A30-90A4-EEA9F64AF11B}"/>
          </ac:spMkLst>
        </pc:spChg>
        <pc:spChg chg="add del">
          <ac:chgData name="Keith Zeh" userId="2e9ef3fd-ff1f-4e2a-95b9-e66cdaf0e61e" providerId="ADAL" clId="{444D80D0-4821-4D2A-B91D-3364BD543067}" dt="2020-01-29T21:07:08.488" v="2466" actId="26606"/>
          <ac:spMkLst>
            <pc:docMk/>
            <pc:sldMk cId="3875530811" sldId="271"/>
            <ac:spMk id="31" creationId="{CA815F2C-4E80-4019-8E59-FAD3F7F8473D}"/>
          </ac:spMkLst>
        </pc:spChg>
        <pc:spChg chg="add del">
          <ac:chgData name="Keith Zeh" userId="2e9ef3fd-ff1f-4e2a-95b9-e66cdaf0e61e" providerId="ADAL" clId="{444D80D0-4821-4D2A-B91D-3364BD543067}" dt="2020-01-29T21:07:10.516" v="2468" actId="26606"/>
          <ac:spMkLst>
            <pc:docMk/>
            <pc:sldMk cId="3875530811" sldId="271"/>
            <ac:spMk id="33" creationId="{B670DBD5-770C-4383-9F54-5B86E86BD5BB}"/>
          </ac:spMkLst>
        </pc:spChg>
        <pc:spChg chg="add del">
          <ac:chgData name="Keith Zeh" userId="2e9ef3fd-ff1f-4e2a-95b9-e66cdaf0e61e" providerId="ADAL" clId="{444D80D0-4821-4D2A-B91D-3364BD543067}" dt="2020-01-29T21:07:17.302" v="2470" actId="26606"/>
          <ac:spMkLst>
            <pc:docMk/>
            <pc:sldMk cId="3875530811" sldId="271"/>
            <ac:spMk id="35" creationId="{CA815F2C-4E80-4019-8E59-FAD3F7F8473D}"/>
          </ac:spMkLst>
        </pc:spChg>
        <pc:grpChg chg="add del">
          <ac:chgData name="Keith Zeh" userId="2e9ef3fd-ff1f-4e2a-95b9-e66cdaf0e61e" providerId="ADAL" clId="{444D80D0-4821-4D2A-B91D-3364BD543067}" dt="2020-01-29T21:07:05.960" v="2464" actId="26606"/>
          <ac:grpSpMkLst>
            <pc:docMk/>
            <pc:sldMk cId="3875530811" sldId="271"/>
            <ac:grpSpMk id="28" creationId="{E8C5FC48-0A3C-4D6D-A0D5-EEE93213DBBE}"/>
          </ac:grpSpMkLst>
        </pc:grpChg>
        <pc:picChg chg="add mod">
          <ac:chgData name="Keith Zeh" userId="2e9ef3fd-ff1f-4e2a-95b9-e66cdaf0e61e" providerId="ADAL" clId="{444D80D0-4821-4D2A-B91D-3364BD543067}" dt="2020-01-29T21:07:22.160" v="2475" actId="26606"/>
          <ac:picMkLst>
            <pc:docMk/>
            <pc:sldMk cId="3875530811" sldId="271"/>
            <ac:picMk id="6" creationId="{14720182-4440-4BBC-B72B-C52B47673B1D}"/>
          </ac:picMkLst>
        </pc:picChg>
        <pc:cxnChg chg="add del">
          <ac:chgData name="Keith Zeh" userId="2e9ef3fd-ff1f-4e2a-95b9-e66cdaf0e61e" providerId="ADAL" clId="{444D80D0-4821-4D2A-B91D-3364BD543067}" dt="2020-01-29T21:07:22.150" v="2474" actId="26606"/>
          <ac:cxnSpMkLst>
            <pc:docMk/>
            <pc:sldMk cId="3875530811" sldId="271"/>
            <ac:cxnSpMk id="12" creationId="{7F31F680-B796-4BB9-B054-0657B8D6C471}"/>
          </ac:cxnSpMkLst>
        </pc:cxnChg>
        <pc:cxnChg chg="add del">
          <ac:chgData name="Keith Zeh" userId="2e9ef3fd-ff1f-4e2a-95b9-e66cdaf0e61e" providerId="ADAL" clId="{444D80D0-4821-4D2A-B91D-3364BD543067}" dt="2020-01-29T21:07:22.150" v="2474" actId="26606"/>
          <ac:cxnSpMkLst>
            <pc:docMk/>
            <pc:sldMk cId="3875530811" sldId="271"/>
            <ac:cxnSpMk id="14" creationId="{F827AE7A-BC24-4CE5-8BAD-FAF901050967}"/>
          </ac:cxnSpMkLst>
        </pc:cxnChg>
        <pc:cxnChg chg="add del">
          <ac:chgData name="Keith Zeh" userId="2e9ef3fd-ff1f-4e2a-95b9-e66cdaf0e61e" providerId="ADAL" clId="{444D80D0-4821-4D2A-B91D-3364BD543067}" dt="2020-01-29T21:06:54.483" v="2458" actId="26606"/>
          <ac:cxnSpMkLst>
            <pc:docMk/>
            <pc:sldMk cId="3875530811" sldId="271"/>
            <ac:cxnSpMk id="17" creationId="{7F31F680-B796-4BB9-B054-0657B8D6C471}"/>
          </ac:cxnSpMkLst>
        </pc:cxnChg>
        <pc:cxnChg chg="add del">
          <ac:chgData name="Keith Zeh" userId="2e9ef3fd-ff1f-4e2a-95b9-e66cdaf0e61e" providerId="ADAL" clId="{444D80D0-4821-4D2A-B91D-3364BD543067}" dt="2020-01-29T21:06:54.483" v="2458" actId="26606"/>
          <ac:cxnSpMkLst>
            <pc:docMk/>
            <pc:sldMk cId="3875530811" sldId="271"/>
            <ac:cxnSpMk id="19" creationId="{F827AE7A-BC24-4CE5-8BAD-FAF901050967}"/>
          </ac:cxnSpMkLst>
        </pc:cxnChg>
      </pc:sldChg>
      <pc:sldChg chg="add">
        <pc:chgData name="Keith Zeh" userId="2e9ef3fd-ff1f-4e2a-95b9-e66cdaf0e61e" providerId="ADAL" clId="{444D80D0-4821-4D2A-B91D-3364BD543067}" dt="2020-01-30T16:02:43.971" v="2876"/>
        <pc:sldMkLst>
          <pc:docMk/>
          <pc:sldMk cId="3744878559" sldId="384"/>
        </pc:sldMkLst>
      </pc:sldChg>
      <pc:sldChg chg="addSp delSp modSp add mod setBg modAnim delDesignElem">
        <pc:chgData name="Keith Zeh" userId="2e9ef3fd-ff1f-4e2a-95b9-e66cdaf0e61e" providerId="ADAL" clId="{444D80D0-4821-4D2A-B91D-3364BD543067}" dt="2020-01-29T21:20:41.508" v="2566"/>
        <pc:sldMkLst>
          <pc:docMk/>
          <pc:sldMk cId="918421298" sldId="393"/>
        </pc:sldMkLst>
        <pc:spChg chg="add del">
          <ac:chgData name="Keith Zeh" userId="2e9ef3fd-ff1f-4e2a-95b9-e66cdaf0e61e" providerId="ADAL" clId="{444D80D0-4821-4D2A-B91D-3364BD543067}" dt="2020-01-29T21:15:43.100" v="2514" actId="26606"/>
          <ac:spMkLst>
            <pc:docMk/>
            <pc:sldMk cId="918421298" sldId="393"/>
            <ac:spMk id="74" creationId="{2B566528-1B12-4246-9431-5C2D7D081168}"/>
          </ac:spMkLst>
        </pc:spChg>
        <pc:spChg chg="add del">
          <ac:chgData name="Keith Zeh" userId="2e9ef3fd-ff1f-4e2a-95b9-e66cdaf0e61e" providerId="ADAL" clId="{444D80D0-4821-4D2A-B91D-3364BD543067}" dt="2020-01-29T21:15:43.100" v="2514" actId="26606"/>
          <ac:spMkLst>
            <pc:docMk/>
            <pc:sldMk cId="918421298" sldId="393"/>
            <ac:spMk id="76" creationId="{D3F51FEB-38FB-4F6C-9F7B-2F2AFAB65463}"/>
          </ac:spMkLst>
        </pc:spChg>
        <pc:spChg chg="add del">
          <ac:chgData name="Keith Zeh" userId="2e9ef3fd-ff1f-4e2a-95b9-e66cdaf0e61e" providerId="ADAL" clId="{444D80D0-4821-4D2A-B91D-3364BD543067}" dt="2020-01-29T21:15:43.100" v="2514" actId="26606"/>
          <ac:spMkLst>
            <pc:docMk/>
            <pc:sldMk cId="918421298" sldId="393"/>
            <ac:spMk id="78" creationId="{1E547BA6-BAE0-43BB-A7CA-60F69CE252F0}"/>
          </ac:spMkLst>
        </pc:spChg>
        <pc:spChg chg="mod">
          <ac:chgData name="Keith Zeh" userId="2e9ef3fd-ff1f-4e2a-95b9-e66cdaf0e61e" providerId="ADAL" clId="{444D80D0-4821-4D2A-B91D-3364BD543067}" dt="2020-01-29T21:19:35.940" v="2561" actId="122"/>
          <ac:spMkLst>
            <pc:docMk/>
            <pc:sldMk cId="918421298" sldId="393"/>
            <ac:spMk id="12290" creationId="{00000000-0000-0000-0000-000000000000}"/>
          </ac:spMkLst>
        </pc:spChg>
        <pc:spChg chg="mod">
          <ac:chgData name="Keith Zeh" userId="2e9ef3fd-ff1f-4e2a-95b9-e66cdaf0e61e" providerId="ADAL" clId="{444D80D0-4821-4D2A-B91D-3364BD543067}" dt="2020-01-29T21:16:05.721" v="2521" actId="26606"/>
          <ac:spMkLst>
            <pc:docMk/>
            <pc:sldMk cId="918421298" sldId="393"/>
            <ac:spMk id="18435" creationId="{00000000-0000-0000-0000-000000000000}"/>
          </ac:spMkLst>
        </pc:spChg>
        <pc:spChg chg="add del">
          <ac:chgData name="Keith Zeh" userId="2e9ef3fd-ff1f-4e2a-95b9-e66cdaf0e61e" providerId="ADAL" clId="{444D80D0-4821-4D2A-B91D-3364BD543067}" dt="2020-01-29T21:20:41.508" v="2566"/>
          <ac:spMkLst>
            <pc:docMk/>
            <pc:sldMk cId="918421298" sldId="393"/>
            <ac:spMk id="18439" creationId="{2B566528-1B12-4246-9431-5C2D7D081168}"/>
          </ac:spMkLst>
        </pc:spChg>
        <pc:spChg chg="add del">
          <ac:chgData name="Keith Zeh" userId="2e9ef3fd-ff1f-4e2a-95b9-e66cdaf0e61e" providerId="ADAL" clId="{444D80D0-4821-4D2A-B91D-3364BD543067}" dt="2020-01-29T21:20:41.508" v="2566"/>
          <ac:spMkLst>
            <pc:docMk/>
            <pc:sldMk cId="918421298" sldId="393"/>
            <ac:spMk id="18440" creationId="{D3F51FEB-38FB-4F6C-9F7B-2F2AFAB65463}"/>
          </ac:spMkLst>
        </pc:spChg>
        <pc:spChg chg="add del">
          <ac:chgData name="Keith Zeh" userId="2e9ef3fd-ff1f-4e2a-95b9-e66cdaf0e61e" providerId="ADAL" clId="{444D80D0-4821-4D2A-B91D-3364BD543067}" dt="2020-01-29T21:20:41.508" v="2566"/>
          <ac:spMkLst>
            <pc:docMk/>
            <pc:sldMk cId="918421298" sldId="393"/>
            <ac:spMk id="18441" creationId="{1E547BA6-BAE0-43BB-A7CA-60F69CE252F0}"/>
          </ac:spMkLst>
        </pc:spChg>
        <pc:grpChg chg="add del">
          <ac:chgData name="Keith Zeh" userId="2e9ef3fd-ff1f-4e2a-95b9-e66cdaf0e61e" providerId="ADAL" clId="{444D80D0-4821-4D2A-B91D-3364BD543067}" dt="2020-01-29T21:15:43.100" v="2514" actId="26606"/>
          <ac:grpSpMkLst>
            <pc:docMk/>
            <pc:sldMk cId="918421298" sldId="393"/>
            <ac:grpSpMk id="80" creationId="{07EAA094-9CF6-4695-958A-33D9BCAA9474}"/>
          </ac:grpSpMkLst>
        </pc:grpChg>
        <pc:grpChg chg="add del">
          <ac:chgData name="Keith Zeh" userId="2e9ef3fd-ff1f-4e2a-95b9-e66cdaf0e61e" providerId="ADAL" clId="{444D80D0-4821-4D2A-B91D-3364BD543067}" dt="2020-01-29T21:20:41.508" v="2566"/>
          <ac:grpSpMkLst>
            <pc:docMk/>
            <pc:sldMk cId="918421298" sldId="393"/>
            <ac:grpSpMk id="82" creationId="{07EAA094-9CF6-4695-958A-33D9BCAA9474}"/>
          </ac:grpSpMkLst>
        </pc:grpChg>
        <pc:picChg chg="mod">
          <ac:chgData name="Keith Zeh" userId="2e9ef3fd-ff1f-4e2a-95b9-e66cdaf0e61e" providerId="ADAL" clId="{444D80D0-4821-4D2A-B91D-3364BD543067}" dt="2020-01-29T21:16:05.721" v="2521" actId="26606"/>
          <ac:picMkLst>
            <pc:docMk/>
            <pc:sldMk cId="918421298" sldId="393"/>
            <ac:picMk id="13316" creationId="{00000000-0000-0000-0000-000000000000}"/>
          </ac:picMkLst>
        </pc:picChg>
        <pc:cxnChg chg="add del">
          <ac:chgData name="Keith Zeh" userId="2e9ef3fd-ff1f-4e2a-95b9-e66cdaf0e61e" providerId="ADAL" clId="{444D80D0-4821-4D2A-B91D-3364BD543067}" dt="2020-01-29T21:16:05.721" v="2521" actId="26606"/>
          <ac:cxnSpMkLst>
            <pc:docMk/>
            <pc:sldMk cId="918421298" sldId="393"/>
            <ac:cxnSpMk id="18437" creationId="{A7F400EE-A8A5-48AF-B4D6-291B52C6F0B0}"/>
          </ac:cxnSpMkLst>
        </pc:cxnChg>
      </pc:sldChg>
      <pc:sldChg chg="addSp delSp modSp add mod setBg">
        <pc:chgData name="Keith Zeh" userId="2e9ef3fd-ff1f-4e2a-95b9-e66cdaf0e61e" providerId="ADAL" clId="{444D80D0-4821-4D2A-B91D-3364BD543067}" dt="2020-01-31T15:32:19.330" v="2911" actId="1076"/>
        <pc:sldMkLst>
          <pc:docMk/>
          <pc:sldMk cId="2130172440" sldId="413"/>
        </pc:sldMkLst>
        <pc:spChg chg="add del">
          <ac:chgData name="Keith Zeh" userId="2e9ef3fd-ff1f-4e2a-95b9-e66cdaf0e61e" providerId="ADAL" clId="{444D80D0-4821-4D2A-B91D-3364BD543067}" dt="2020-01-31T15:29:52.544" v="2900" actId="26606"/>
          <ac:spMkLst>
            <pc:docMk/>
            <pc:sldMk cId="2130172440" sldId="413"/>
            <ac:spMk id="72" creationId="{F837543A-6020-4505-A233-C9DB4BF74011}"/>
          </ac:spMkLst>
        </pc:spChg>
        <pc:spChg chg="add del">
          <ac:chgData name="Keith Zeh" userId="2e9ef3fd-ff1f-4e2a-95b9-e66cdaf0e61e" providerId="ADAL" clId="{444D80D0-4821-4D2A-B91D-3364BD543067}" dt="2020-01-31T15:29:52.544" v="2900" actId="26606"/>
          <ac:spMkLst>
            <pc:docMk/>
            <pc:sldMk cId="2130172440" sldId="413"/>
            <ac:spMk id="74" creationId="{35B16301-FB18-48BA-A6DD-C37CAF6F9A18}"/>
          </ac:spMkLst>
        </pc:spChg>
        <pc:spChg chg="add del">
          <ac:chgData name="Keith Zeh" userId="2e9ef3fd-ff1f-4e2a-95b9-e66cdaf0e61e" providerId="ADAL" clId="{444D80D0-4821-4D2A-B91D-3364BD543067}" dt="2020-01-31T15:29:52.544" v="2900" actId="26606"/>
          <ac:spMkLst>
            <pc:docMk/>
            <pc:sldMk cId="2130172440" sldId="413"/>
            <ac:spMk id="76" creationId="{C3C0D90E-074A-4F52-9B11-B52BEF4BCBE5}"/>
          </ac:spMkLst>
        </pc:spChg>
        <pc:spChg chg="add del">
          <ac:chgData name="Keith Zeh" userId="2e9ef3fd-ff1f-4e2a-95b9-e66cdaf0e61e" providerId="ADAL" clId="{444D80D0-4821-4D2A-B91D-3364BD543067}" dt="2020-01-31T15:29:52.544" v="2900" actId="26606"/>
          <ac:spMkLst>
            <pc:docMk/>
            <pc:sldMk cId="2130172440" sldId="413"/>
            <ac:spMk id="78" creationId="{CABBD4C1-E6F8-46F6-8152-A8A97490BF4D}"/>
          </ac:spMkLst>
        </pc:spChg>
        <pc:spChg chg="add del">
          <ac:chgData name="Keith Zeh" userId="2e9ef3fd-ff1f-4e2a-95b9-e66cdaf0e61e" providerId="ADAL" clId="{444D80D0-4821-4D2A-B91D-3364BD543067}" dt="2020-01-31T15:29:52.544" v="2900" actId="26606"/>
          <ac:spMkLst>
            <pc:docMk/>
            <pc:sldMk cId="2130172440" sldId="413"/>
            <ac:spMk id="80" creationId="{83BA5EF5-1FE9-4BF9-83BB-269BCDDF6156}"/>
          </ac:spMkLst>
        </pc:spChg>
        <pc:spChg chg="add del">
          <ac:chgData name="Keith Zeh" userId="2e9ef3fd-ff1f-4e2a-95b9-e66cdaf0e61e" providerId="ADAL" clId="{444D80D0-4821-4D2A-B91D-3364BD543067}" dt="2020-01-31T15:29:52.544" v="2900" actId="26606"/>
          <ac:spMkLst>
            <pc:docMk/>
            <pc:sldMk cId="2130172440" sldId="413"/>
            <ac:spMk id="84" creationId="{88853921-7BC9-4BDE-ACAB-133C683C82D6}"/>
          </ac:spMkLst>
        </pc:spChg>
        <pc:spChg chg="add del">
          <ac:chgData name="Keith Zeh" userId="2e9ef3fd-ff1f-4e2a-95b9-e66cdaf0e61e" providerId="ADAL" clId="{444D80D0-4821-4D2A-B91D-3364BD543067}" dt="2020-01-31T15:29:52.544" v="2900" actId="26606"/>
          <ac:spMkLst>
            <pc:docMk/>
            <pc:sldMk cId="2130172440" sldId="413"/>
            <ac:spMk id="86" creationId="{09192968-3AE7-4470-A61C-97294BB92731}"/>
          </ac:spMkLst>
        </pc:spChg>
        <pc:spChg chg="add del">
          <ac:chgData name="Keith Zeh" userId="2e9ef3fd-ff1f-4e2a-95b9-e66cdaf0e61e" providerId="ADAL" clId="{444D80D0-4821-4D2A-B91D-3364BD543067}" dt="2020-01-31T15:29:52.544" v="2900" actId="26606"/>
          <ac:spMkLst>
            <pc:docMk/>
            <pc:sldMk cId="2130172440" sldId="413"/>
            <ac:spMk id="88" creationId="{3AB72E55-43E4-4356-BFE8-E2102CB0B505}"/>
          </ac:spMkLst>
        </pc:spChg>
        <pc:spChg chg="mod">
          <ac:chgData name="Keith Zeh" userId="2e9ef3fd-ff1f-4e2a-95b9-e66cdaf0e61e" providerId="ADAL" clId="{444D80D0-4821-4D2A-B91D-3364BD543067}" dt="2020-01-31T15:32:08.119" v="2909" actId="255"/>
          <ac:spMkLst>
            <pc:docMk/>
            <pc:sldMk cId="2130172440" sldId="413"/>
            <ac:spMk id="5122" creationId="{00000000-0000-0000-0000-000000000000}"/>
          </ac:spMkLst>
        </pc:spChg>
        <pc:spChg chg="mod">
          <ac:chgData name="Keith Zeh" userId="2e9ef3fd-ff1f-4e2a-95b9-e66cdaf0e61e" providerId="ADAL" clId="{444D80D0-4821-4D2A-B91D-3364BD543067}" dt="2020-01-31T15:32:19.330" v="2911" actId="1076"/>
          <ac:spMkLst>
            <pc:docMk/>
            <pc:sldMk cId="2130172440" sldId="413"/>
            <ac:spMk id="5123" creationId="{00000000-0000-0000-0000-000000000000}"/>
          </ac:spMkLst>
        </pc:spChg>
        <pc:spChg chg="add">
          <ac:chgData name="Keith Zeh" userId="2e9ef3fd-ff1f-4e2a-95b9-e66cdaf0e61e" providerId="ADAL" clId="{444D80D0-4821-4D2A-B91D-3364BD543067}" dt="2020-01-31T15:29:52.635" v="2901" actId="26606"/>
          <ac:spMkLst>
            <pc:docMk/>
            <pc:sldMk cId="2130172440" sldId="413"/>
            <ac:spMk id="5125" creationId="{1BB867FF-FC45-48F7-8104-F89BE54909F1}"/>
          </ac:spMkLst>
        </pc:spChg>
        <pc:spChg chg="add">
          <ac:chgData name="Keith Zeh" userId="2e9ef3fd-ff1f-4e2a-95b9-e66cdaf0e61e" providerId="ADAL" clId="{444D80D0-4821-4D2A-B91D-3364BD543067}" dt="2020-01-31T15:29:52.635" v="2901" actId="26606"/>
          <ac:spMkLst>
            <pc:docMk/>
            <pc:sldMk cId="2130172440" sldId="413"/>
            <ac:spMk id="5126" creationId="{8BB56887-D0D5-4F0C-9E19-7247EB83C8B7}"/>
          </ac:spMkLst>
        </pc:spChg>
        <pc:spChg chg="add">
          <ac:chgData name="Keith Zeh" userId="2e9ef3fd-ff1f-4e2a-95b9-e66cdaf0e61e" providerId="ADAL" clId="{444D80D0-4821-4D2A-B91D-3364BD543067}" dt="2020-01-31T15:29:52.635" v="2901" actId="26606"/>
          <ac:spMkLst>
            <pc:docMk/>
            <pc:sldMk cId="2130172440" sldId="413"/>
            <ac:spMk id="5127" creationId="{081E4A58-353D-44AE-B2FC-2A74E2E400F7}"/>
          </ac:spMkLst>
        </pc:spChg>
        <pc:cxnChg chg="add del">
          <ac:chgData name="Keith Zeh" userId="2e9ef3fd-ff1f-4e2a-95b9-e66cdaf0e61e" providerId="ADAL" clId="{444D80D0-4821-4D2A-B91D-3364BD543067}" dt="2020-01-31T15:29:52.544" v="2900" actId="26606"/>
          <ac:cxnSpMkLst>
            <pc:docMk/>
            <pc:sldMk cId="2130172440" sldId="413"/>
            <ac:cxnSpMk id="82" creationId="{4B3BCACB-5880-460B-9606-8C433A9AF99D}"/>
          </ac:cxnSpMkLst>
        </pc:cxnChg>
      </pc:sldChg>
      <pc:sldChg chg="add del">
        <pc:chgData name="Keith Zeh" userId="2e9ef3fd-ff1f-4e2a-95b9-e66cdaf0e61e" providerId="ADAL" clId="{444D80D0-4821-4D2A-B91D-3364BD543067}" dt="2020-01-31T15:20:38.785" v="2892" actId="2696"/>
        <pc:sldMkLst>
          <pc:docMk/>
          <pc:sldMk cId="4093383179" sldId="413"/>
        </pc:sldMkLst>
      </pc:sldChg>
      <pc:sldChg chg="add del">
        <pc:chgData name="Keith Zeh" userId="2e9ef3fd-ff1f-4e2a-95b9-e66cdaf0e61e" providerId="ADAL" clId="{444D80D0-4821-4D2A-B91D-3364BD543067}" dt="2020-01-29T21:13:34.235" v="2477" actId="2696"/>
        <pc:sldMkLst>
          <pc:docMk/>
          <pc:sldMk cId="817950380" sldId="443"/>
        </pc:sldMkLst>
      </pc:sldChg>
      <pc:sldChg chg="modSp add del">
        <pc:chgData name="Keith Zeh" userId="2e9ef3fd-ff1f-4e2a-95b9-e66cdaf0e61e" providerId="ADAL" clId="{444D80D0-4821-4D2A-B91D-3364BD543067}" dt="2020-01-31T15:24:02.157" v="2898" actId="2696"/>
        <pc:sldMkLst>
          <pc:docMk/>
          <pc:sldMk cId="951558148" sldId="443"/>
        </pc:sldMkLst>
        <pc:spChg chg="mod">
          <ac:chgData name="Keith Zeh" userId="2e9ef3fd-ff1f-4e2a-95b9-e66cdaf0e61e" providerId="ADAL" clId="{444D80D0-4821-4D2A-B91D-3364BD543067}" dt="2020-01-30T17:13:10.827" v="2885" actId="27636"/>
          <ac:spMkLst>
            <pc:docMk/>
            <pc:sldMk cId="951558148" sldId="443"/>
            <ac:spMk id="12290" creationId="{00000000-0000-0000-0000-000000000000}"/>
          </ac:spMkLst>
        </pc:spChg>
        <pc:spChg chg="mod">
          <ac:chgData name="Keith Zeh" userId="2e9ef3fd-ff1f-4e2a-95b9-e66cdaf0e61e" providerId="ADAL" clId="{444D80D0-4821-4D2A-B91D-3364BD543067}" dt="2020-01-29T21:19:05.995" v="2557" actId="1076"/>
          <ac:spMkLst>
            <pc:docMk/>
            <pc:sldMk cId="951558148" sldId="443"/>
            <ac:spMk id="12293" creationId="{00000000-0000-0000-0000-000000000000}"/>
          </ac:spMkLst>
        </pc:spChg>
        <pc:spChg chg="mod">
          <ac:chgData name="Keith Zeh" userId="2e9ef3fd-ff1f-4e2a-95b9-e66cdaf0e61e" providerId="ADAL" clId="{444D80D0-4821-4D2A-B91D-3364BD543067}" dt="2020-01-29T21:18:31.487" v="2552" actId="14100"/>
          <ac:spMkLst>
            <pc:docMk/>
            <pc:sldMk cId="951558148" sldId="443"/>
            <ac:spMk id="12294" creationId="{00000000-0000-0000-0000-000000000000}"/>
          </ac:spMkLst>
        </pc:spChg>
        <pc:spChg chg="mod">
          <ac:chgData name="Keith Zeh" userId="2e9ef3fd-ff1f-4e2a-95b9-e66cdaf0e61e" providerId="ADAL" clId="{444D80D0-4821-4D2A-B91D-3364BD543067}" dt="2020-01-29T21:18:20.801" v="2550" actId="113"/>
          <ac:spMkLst>
            <pc:docMk/>
            <pc:sldMk cId="951558148" sldId="443"/>
            <ac:spMk id="12295" creationId="{00000000-0000-0000-0000-000000000000}"/>
          </ac:spMkLst>
        </pc:spChg>
        <pc:spChg chg="mod">
          <ac:chgData name="Keith Zeh" userId="2e9ef3fd-ff1f-4e2a-95b9-e66cdaf0e61e" providerId="ADAL" clId="{444D80D0-4821-4D2A-B91D-3364BD543067}" dt="2020-01-29T21:18:55.589" v="2555" actId="113"/>
          <ac:spMkLst>
            <pc:docMk/>
            <pc:sldMk cId="951558148" sldId="443"/>
            <ac:spMk id="12298" creationId="{00000000-0000-0000-0000-000000000000}"/>
          </ac:spMkLst>
        </pc:spChg>
        <pc:picChg chg="mod">
          <ac:chgData name="Keith Zeh" userId="2e9ef3fd-ff1f-4e2a-95b9-e66cdaf0e61e" providerId="ADAL" clId="{444D80D0-4821-4D2A-B91D-3364BD543067}" dt="2020-01-29T21:19:12.431" v="2558" actId="14100"/>
          <ac:picMkLst>
            <pc:docMk/>
            <pc:sldMk cId="951558148" sldId="443"/>
            <ac:picMk id="12291" creationId="{00000000-0000-0000-0000-000000000000}"/>
          </ac:picMkLst>
        </pc:picChg>
        <pc:picChg chg="mod">
          <ac:chgData name="Keith Zeh" userId="2e9ef3fd-ff1f-4e2a-95b9-e66cdaf0e61e" providerId="ADAL" clId="{444D80D0-4821-4D2A-B91D-3364BD543067}" dt="2020-01-29T21:17:32.008" v="2544" actId="14100"/>
          <ac:picMkLst>
            <pc:docMk/>
            <pc:sldMk cId="951558148" sldId="443"/>
            <ac:picMk id="12292" creationId="{00000000-0000-0000-0000-000000000000}"/>
          </ac:picMkLst>
        </pc:picChg>
      </pc:sldChg>
      <pc:sldChg chg="addSp delSp modSp add del mod setBg setClrOvrMap delDesignElem">
        <pc:chgData name="Keith Zeh" userId="2e9ef3fd-ff1f-4e2a-95b9-e66cdaf0e61e" providerId="ADAL" clId="{444D80D0-4821-4D2A-B91D-3364BD543067}" dt="2020-01-30T15:58:31.291" v="2868" actId="2696"/>
        <pc:sldMkLst>
          <pc:docMk/>
          <pc:sldMk cId="1742235384" sldId="444"/>
        </pc:sldMkLst>
        <pc:spChg chg="del">
          <ac:chgData name="Keith Zeh" userId="2e9ef3fd-ff1f-4e2a-95b9-e66cdaf0e61e" providerId="ADAL" clId="{444D80D0-4821-4D2A-B91D-3364BD543067}" dt="2020-01-30T15:54:52.339" v="2834" actId="21"/>
          <ac:spMkLst>
            <pc:docMk/>
            <pc:sldMk cId="1742235384" sldId="444"/>
            <ac:spMk id="2" creationId="{642B4E5D-01A0-45A7-8557-A7976A512A5A}"/>
          </ac:spMkLst>
        </pc:spChg>
        <pc:spChg chg="del mod ord">
          <ac:chgData name="Keith Zeh" userId="2e9ef3fd-ff1f-4e2a-95b9-e66cdaf0e61e" providerId="ADAL" clId="{444D80D0-4821-4D2A-B91D-3364BD543067}" dt="2020-01-30T15:56:03.197" v="2844" actId="21"/>
          <ac:spMkLst>
            <pc:docMk/>
            <pc:sldMk cId="1742235384" sldId="444"/>
            <ac:spMk id="3" creationId="{523E413F-6CE8-43AD-9E77-401CA6C45CC4}"/>
          </ac:spMkLst>
        </pc:spChg>
        <pc:spChg chg="add del mod">
          <ac:chgData name="Keith Zeh" userId="2e9ef3fd-ff1f-4e2a-95b9-e66cdaf0e61e" providerId="ADAL" clId="{444D80D0-4821-4D2A-B91D-3364BD543067}" dt="2020-01-30T15:56:43.339" v="2852" actId="21"/>
          <ac:spMkLst>
            <pc:docMk/>
            <pc:sldMk cId="1742235384" sldId="444"/>
            <ac:spMk id="7" creationId="{DF9B97A5-6CE0-4CEF-818B-966E79622B08}"/>
          </ac:spMkLst>
        </pc:spChg>
        <pc:spChg chg="add del">
          <ac:chgData name="Keith Zeh" userId="2e9ef3fd-ff1f-4e2a-95b9-e66cdaf0e61e" providerId="ADAL" clId="{444D80D0-4821-4D2A-B91D-3364BD543067}" dt="2020-01-30T15:57:18.479" v="2856" actId="26606"/>
          <ac:spMkLst>
            <pc:docMk/>
            <pc:sldMk cId="1742235384" sldId="444"/>
            <ac:spMk id="8" creationId="{569BBA9B-8F4E-4D2B-BEFA-41A475443377}"/>
          </ac:spMkLst>
        </pc:spChg>
        <pc:spChg chg="add del">
          <ac:chgData name="Keith Zeh" userId="2e9ef3fd-ff1f-4e2a-95b9-e66cdaf0e61e" providerId="ADAL" clId="{444D80D0-4821-4D2A-B91D-3364BD543067}" dt="2020-01-30T15:56:26.083" v="2848" actId="26606"/>
          <ac:spMkLst>
            <pc:docMk/>
            <pc:sldMk cId="1742235384" sldId="444"/>
            <ac:spMk id="9" creationId="{5A59F003-E00A-43F9-91DC-CC54E3B87466}"/>
          </ac:spMkLst>
        </pc:spChg>
        <pc:spChg chg="add del">
          <ac:chgData name="Keith Zeh" userId="2e9ef3fd-ff1f-4e2a-95b9-e66cdaf0e61e" providerId="ADAL" clId="{444D80D0-4821-4D2A-B91D-3364BD543067}" dt="2020-01-30T15:55:12.655" v="2836" actId="26606"/>
          <ac:spMkLst>
            <pc:docMk/>
            <pc:sldMk cId="1742235384" sldId="444"/>
            <ac:spMk id="10" creationId="{E20EB187-900F-4AF5-813B-101456D9FD39}"/>
          </ac:spMkLst>
        </pc:spChg>
        <pc:spChg chg="add del">
          <ac:chgData name="Keith Zeh" userId="2e9ef3fd-ff1f-4e2a-95b9-e66cdaf0e61e" providerId="ADAL" clId="{444D80D0-4821-4D2A-B91D-3364BD543067}" dt="2020-01-30T15:56:26.083" v="2848" actId="26606"/>
          <ac:spMkLst>
            <pc:docMk/>
            <pc:sldMk cId="1742235384" sldId="444"/>
            <ac:spMk id="11" creationId="{D74A4382-E3AD-430A-9A1F-DFA3E0E77A7D}"/>
          </ac:spMkLst>
        </pc:spChg>
        <pc:spChg chg="add del">
          <ac:chgData name="Keith Zeh" userId="2e9ef3fd-ff1f-4e2a-95b9-e66cdaf0e61e" providerId="ADAL" clId="{444D80D0-4821-4D2A-B91D-3364BD543067}" dt="2020-01-30T15:57:18.479" v="2856" actId="26606"/>
          <ac:spMkLst>
            <pc:docMk/>
            <pc:sldMk cId="1742235384" sldId="444"/>
            <ac:spMk id="13" creationId="{851012D1-8033-40B1-9EC0-91390FFC7403}"/>
          </ac:spMkLst>
        </pc:spChg>
        <pc:spChg chg="add del">
          <ac:chgData name="Keith Zeh" userId="2e9ef3fd-ff1f-4e2a-95b9-e66cdaf0e61e" providerId="ADAL" clId="{444D80D0-4821-4D2A-B91D-3364BD543067}" dt="2020-01-30T15:55:16.669" v="2838" actId="26606"/>
          <ac:spMkLst>
            <pc:docMk/>
            <pc:sldMk cId="1742235384" sldId="444"/>
            <ac:spMk id="14" creationId="{2A0E4E09-FC02-4ADC-951A-3FFA90B6FE39}"/>
          </ac:spMkLst>
        </pc:spChg>
        <pc:spChg chg="add del">
          <ac:chgData name="Keith Zeh" userId="2e9ef3fd-ff1f-4e2a-95b9-e66cdaf0e61e" providerId="ADAL" clId="{444D80D0-4821-4D2A-B91D-3364BD543067}" dt="2020-01-30T15:56:26.083" v="2848" actId="26606"/>
          <ac:spMkLst>
            <pc:docMk/>
            <pc:sldMk cId="1742235384" sldId="444"/>
            <ac:spMk id="16" creationId="{79F40191-0F44-4FD1-82CC-ACB507C14BE6}"/>
          </ac:spMkLst>
        </pc:spChg>
        <pc:spChg chg="add del">
          <ac:chgData name="Keith Zeh" userId="2e9ef3fd-ff1f-4e2a-95b9-e66cdaf0e61e" providerId="ADAL" clId="{444D80D0-4821-4D2A-B91D-3364BD543067}" dt="2020-01-30T15:55:26.613" v="2840" actId="26606"/>
          <ac:spMkLst>
            <pc:docMk/>
            <pc:sldMk cId="1742235384" sldId="444"/>
            <ac:spMk id="19" creationId="{BDD7BED2-CC5E-4866-AC0C-DCF928AF8AEE}"/>
          </ac:spMkLst>
        </pc:spChg>
        <pc:spChg chg="add del">
          <ac:chgData name="Keith Zeh" userId="2e9ef3fd-ff1f-4e2a-95b9-e66cdaf0e61e" providerId="ADAL" clId="{444D80D0-4821-4D2A-B91D-3364BD543067}" dt="2020-01-30T15:56:27.826" v="2850" actId="26606"/>
          <ac:spMkLst>
            <pc:docMk/>
            <pc:sldMk cId="1742235384" sldId="444"/>
            <ac:spMk id="20" creationId="{87CC2527-562A-4F69-B487-4371E5B243E7}"/>
          </ac:spMkLst>
        </pc:spChg>
        <pc:spChg chg="add del">
          <ac:chgData name="Keith Zeh" userId="2e9ef3fd-ff1f-4e2a-95b9-e66cdaf0e61e" providerId="ADAL" clId="{444D80D0-4821-4D2A-B91D-3364BD543067}" dt="2020-01-30T15:55:50.495" v="2842" actId="26606"/>
          <ac:spMkLst>
            <pc:docMk/>
            <pc:sldMk cId="1742235384" sldId="444"/>
            <ac:spMk id="21" creationId="{87CC2527-562A-4F69-B487-4371E5B243E7}"/>
          </ac:spMkLst>
        </pc:spChg>
        <pc:spChg chg="add del">
          <ac:chgData name="Keith Zeh" userId="2e9ef3fd-ff1f-4e2a-95b9-e66cdaf0e61e" providerId="ADAL" clId="{444D80D0-4821-4D2A-B91D-3364BD543067}" dt="2020-01-30T15:56:09.076" v="2846"/>
          <ac:spMkLst>
            <pc:docMk/>
            <pc:sldMk cId="1742235384" sldId="444"/>
            <ac:spMk id="26" creationId="{BDD7BED2-CC5E-4866-AC0C-DCF928AF8AEE}"/>
          </ac:spMkLst>
        </pc:spChg>
        <pc:spChg chg="add del">
          <ac:chgData name="Keith Zeh" userId="2e9ef3fd-ff1f-4e2a-95b9-e66cdaf0e61e" providerId="ADAL" clId="{444D80D0-4821-4D2A-B91D-3364BD543067}" dt="2020-01-30T15:56:56.933" v="2854"/>
          <ac:spMkLst>
            <pc:docMk/>
            <pc:sldMk cId="1742235384" sldId="444"/>
            <ac:spMk id="29" creationId="{BDD7BED2-CC5E-4866-AC0C-DCF928AF8AEE}"/>
          </ac:spMkLst>
        </pc:spChg>
        <pc:spChg chg="add del">
          <ac:chgData name="Keith Zeh" userId="2e9ef3fd-ff1f-4e2a-95b9-e66cdaf0e61e" providerId="ADAL" clId="{444D80D0-4821-4D2A-B91D-3364BD543067}" dt="2020-01-30T15:57:18.479" v="2856" actId="26606"/>
          <ac:spMkLst>
            <pc:docMk/>
            <pc:sldMk cId="1742235384" sldId="444"/>
            <ac:spMk id="30" creationId="{2E80C965-DB6D-4F81-9E9E-B027384D0BD6}"/>
          </ac:spMkLst>
        </pc:spChg>
        <pc:spChg chg="add del">
          <ac:chgData name="Keith Zeh" userId="2e9ef3fd-ff1f-4e2a-95b9-e66cdaf0e61e" providerId="ADAL" clId="{444D80D0-4821-4D2A-B91D-3364BD543067}" dt="2020-01-30T15:57:18.479" v="2856" actId="26606"/>
          <ac:spMkLst>
            <pc:docMk/>
            <pc:sldMk cId="1742235384" sldId="444"/>
            <ac:spMk id="31" creationId="{D291F021-C45C-4D44-A2B8-A789E386CC42}"/>
          </ac:spMkLst>
        </pc:spChg>
        <pc:spChg chg="add del">
          <ac:chgData name="Keith Zeh" userId="2e9ef3fd-ff1f-4e2a-95b9-e66cdaf0e61e" providerId="ADAL" clId="{444D80D0-4821-4D2A-B91D-3364BD543067}" dt="2020-01-30T15:57:27.218" v="2864" actId="26606"/>
          <ac:spMkLst>
            <pc:docMk/>
            <pc:sldMk cId="1742235384" sldId="444"/>
            <ac:spMk id="32" creationId="{569BBA9B-8F4E-4D2B-BEFA-41A475443377}"/>
          </ac:spMkLst>
        </pc:spChg>
        <pc:spChg chg="add del">
          <ac:chgData name="Keith Zeh" userId="2e9ef3fd-ff1f-4e2a-95b9-e66cdaf0e61e" providerId="ADAL" clId="{444D80D0-4821-4D2A-B91D-3364BD543067}" dt="2020-01-30T15:57:21.200" v="2858" actId="26606"/>
          <ac:spMkLst>
            <pc:docMk/>
            <pc:sldMk cId="1742235384" sldId="444"/>
            <ac:spMk id="33" creationId="{C8417673-F529-49EC-8402-EC8515FAD3D3}"/>
          </ac:spMkLst>
        </pc:spChg>
        <pc:spChg chg="add del">
          <ac:chgData name="Keith Zeh" userId="2e9ef3fd-ff1f-4e2a-95b9-e66cdaf0e61e" providerId="ADAL" clId="{444D80D0-4821-4D2A-B91D-3364BD543067}" dt="2020-01-30T15:57:27.218" v="2864" actId="26606"/>
          <ac:spMkLst>
            <pc:docMk/>
            <pc:sldMk cId="1742235384" sldId="444"/>
            <ac:spMk id="34" creationId="{851012D1-8033-40B1-9EC0-91390FFC7403}"/>
          </ac:spMkLst>
        </pc:spChg>
        <pc:spChg chg="add del">
          <ac:chgData name="Keith Zeh" userId="2e9ef3fd-ff1f-4e2a-95b9-e66cdaf0e61e" providerId="ADAL" clId="{444D80D0-4821-4D2A-B91D-3364BD543067}" dt="2020-01-30T15:57:22.411" v="2860" actId="26606"/>
          <ac:spMkLst>
            <pc:docMk/>
            <pc:sldMk cId="1742235384" sldId="444"/>
            <ac:spMk id="35" creationId="{673E9FC8-2143-48A2-9DEE-AABBC7E301A8}"/>
          </ac:spMkLst>
        </pc:spChg>
        <pc:spChg chg="add del">
          <ac:chgData name="Keith Zeh" userId="2e9ef3fd-ff1f-4e2a-95b9-e66cdaf0e61e" providerId="ADAL" clId="{444D80D0-4821-4D2A-B91D-3364BD543067}" dt="2020-01-30T15:57:27.218" v="2864" actId="26606"/>
          <ac:spMkLst>
            <pc:docMk/>
            <pc:sldMk cId="1742235384" sldId="444"/>
            <ac:spMk id="36" creationId="{2E80C965-DB6D-4F81-9E9E-B027384D0BD6}"/>
          </ac:spMkLst>
        </pc:spChg>
        <pc:spChg chg="add del">
          <ac:chgData name="Keith Zeh" userId="2e9ef3fd-ff1f-4e2a-95b9-e66cdaf0e61e" providerId="ADAL" clId="{444D80D0-4821-4D2A-B91D-3364BD543067}" dt="2020-01-30T15:57:27.218" v="2864" actId="26606"/>
          <ac:spMkLst>
            <pc:docMk/>
            <pc:sldMk cId="1742235384" sldId="444"/>
            <ac:spMk id="37" creationId="{D291F021-C45C-4D44-A2B8-A789E386CC42}"/>
          </ac:spMkLst>
        </pc:spChg>
        <pc:picChg chg="add mod">
          <ac:chgData name="Keith Zeh" userId="2e9ef3fd-ff1f-4e2a-95b9-e66cdaf0e61e" providerId="ADAL" clId="{444D80D0-4821-4D2A-B91D-3364BD543067}" dt="2020-01-30T15:57:27.229" v="2865" actId="26606"/>
          <ac:picMkLst>
            <pc:docMk/>
            <pc:sldMk cId="1742235384" sldId="444"/>
            <ac:picMk id="5" creationId="{A5E85BA6-7759-448E-BEA4-70882EE2B29C}"/>
          </ac:picMkLst>
        </pc:picChg>
        <pc:picChg chg="add del">
          <ac:chgData name="Keith Zeh" userId="2e9ef3fd-ff1f-4e2a-95b9-e66cdaf0e61e" providerId="ADAL" clId="{444D80D0-4821-4D2A-B91D-3364BD543067}" dt="2020-01-30T15:55:16.669" v="2838" actId="26606"/>
          <ac:picMkLst>
            <pc:docMk/>
            <pc:sldMk cId="1742235384" sldId="444"/>
            <ac:picMk id="15" creationId="{24F266AD-725B-4A9D-B448-4C000F95CB47}"/>
          </ac:picMkLst>
        </pc:picChg>
        <pc:picChg chg="add del">
          <ac:chgData name="Keith Zeh" userId="2e9ef3fd-ff1f-4e2a-95b9-e66cdaf0e61e" providerId="ADAL" clId="{444D80D0-4821-4D2A-B91D-3364BD543067}" dt="2020-01-30T15:55:26.613" v="2840" actId="26606"/>
          <ac:picMkLst>
            <pc:docMk/>
            <pc:sldMk cId="1742235384" sldId="444"/>
            <ac:picMk id="17" creationId="{D266A5D8-E184-4E8F-9001-D6F41E3974FE}"/>
          </ac:picMkLst>
        </pc:picChg>
        <pc:picChg chg="add del">
          <ac:chgData name="Keith Zeh" userId="2e9ef3fd-ff1f-4e2a-95b9-e66cdaf0e61e" providerId="ADAL" clId="{444D80D0-4821-4D2A-B91D-3364BD543067}" dt="2020-01-30T15:55:26.613" v="2840" actId="26606"/>
          <ac:picMkLst>
            <pc:docMk/>
            <pc:sldMk cId="1742235384" sldId="444"/>
            <ac:picMk id="18" creationId="{4EB1D02B-BBFA-4A97-A021-7816ECC34904}"/>
          </ac:picMkLst>
        </pc:picChg>
        <pc:picChg chg="add del">
          <ac:chgData name="Keith Zeh" userId="2e9ef3fd-ff1f-4e2a-95b9-e66cdaf0e61e" providerId="ADAL" clId="{444D80D0-4821-4D2A-B91D-3364BD543067}" dt="2020-01-30T15:56:09.076" v="2846"/>
          <ac:picMkLst>
            <pc:docMk/>
            <pc:sldMk cId="1742235384" sldId="444"/>
            <ac:picMk id="24" creationId="{D266A5D8-E184-4E8F-9001-D6F41E3974FE}"/>
          </ac:picMkLst>
        </pc:picChg>
        <pc:picChg chg="add del">
          <ac:chgData name="Keith Zeh" userId="2e9ef3fd-ff1f-4e2a-95b9-e66cdaf0e61e" providerId="ADAL" clId="{444D80D0-4821-4D2A-B91D-3364BD543067}" dt="2020-01-30T15:56:09.076" v="2846"/>
          <ac:picMkLst>
            <pc:docMk/>
            <pc:sldMk cId="1742235384" sldId="444"/>
            <ac:picMk id="25" creationId="{4EB1D02B-BBFA-4A97-A021-7816ECC34904}"/>
          </ac:picMkLst>
        </pc:picChg>
        <pc:picChg chg="add del">
          <ac:chgData name="Keith Zeh" userId="2e9ef3fd-ff1f-4e2a-95b9-e66cdaf0e61e" providerId="ADAL" clId="{444D80D0-4821-4D2A-B91D-3364BD543067}" dt="2020-01-30T15:56:56.933" v="2854"/>
          <ac:picMkLst>
            <pc:docMk/>
            <pc:sldMk cId="1742235384" sldId="444"/>
            <ac:picMk id="27" creationId="{D266A5D8-E184-4E8F-9001-D6F41E3974FE}"/>
          </ac:picMkLst>
        </pc:picChg>
        <pc:picChg chg="add del">
          <ac:chgData name="Keith Zeh" userId="2e9ef3fd-ff1f-4e2a-95b9-e66cdaf0e61e" providerId="ADAL" clId="{444D80D0-4821-4D2A-B91D-3364BD543067}" dt="2020-01-30T15:56:56.933" v="2854"/>
          <ac:picMkLst>
            <pc:docMk/>
            <pc:sldMk cId="1742235384" sldId="444"/>
            <ac:picMk id="28" creationId="{4EB1D02B-BBFA-4A97-A021-7816ECC34904}"/>
          </ac:picMkLst>
        </pc:picChg>
        <pc:cxnChg chg="add del">
          <ac:chgData name="Keith Zeh" userId="2e9ef3fd-ff1f-4e2a-95b9-e66cdaf0e61e" providerId="ADAL" clId="{444D80D0-4821-4D2A-B91D-3364BD543067}" dt="2020-01-30T15:55:12.655" v="2836" actId="26606"/>
          <ac:cxnSpMkLst>
            <pc:docMk/>
            <pc:sldMk cId="1742235384" sldId="444"/>
            <ac:cxnSpMk id="12" creationId="{624D17C8-E9C2-48A4-AA36-D7048A6CCC41}"/>
          </ac:cxnSpMkLst>
        </pc:cxnChg>
        <pc:cxnChg chg="add del">
          <ac:chgData name="Keith Zeh" userId="2e9ef3fd-ff1f-4e2a-95b9-e66cdaf0e61e" providerId="ADAL" clId="{444D80D0-4821-4D2A-B91D-3364BD543067}" dt="2020-01-30T15:55:50.495" v="2842" actId="26606"/>
          <ac:cxnSpMkLst>
            <pc:docMk/>
            <pc:sldMk cId="1742235384" sldId="444"/>
            <ac:cxnSpMk id="22" creationId="{BCDAEC91-5BCE-4B55-9CC0-43EF94CB734B}"/>
          </ac:cxnSpMkLst>
        </pc:cxnChg>
        <pc:cxnChg chg="add del">
          <ac:chgData name="Keith Zeh" userId="2e9ef3fd-ff1f-4e2a-95b9-e66cdaf0e61e" providerId="ADAL" clId="{444D80D0-4821-4D2A-B91D-3364BD543067}" dt="2020-01-30T15:56:27.826" v="2850" actId="26606"/>
          <ac:cxnSpMkLst>
            <pc:docMk/>
            <pc:sldMk cId="1742235384" sldId="444"/>
            <ac:cxnSpMk id="23" creationId="{BCDAEC91-5BCE-4B55-9CC0-43EF94CB734B}"/>
          </ac:cxnSpMkLst>
        </pc:cxnChg>
      </pc:sldChg>
      <pc:sldChg chg="add del modTransition">
        <pc:chgData name="Keith Zeh" userId="2e9ef3fd-ff1f-4e2a-95b9-e66cdaf0e61e" providerId="ADAL" clId="{444D80D0-4821-4D2A-B91D-3364BD543067}" dt="2020-02-01T13:01:50.519" v="3030" actId="2696"/>
        <pc:sldMkLst>
          <pc:docMk/>
          <pc:sldMk cId="4091597744" sldId="444"/>
        </pc:sldMkLst>
      </pc:sldChg>
      <pc:sldChg chg="addSp modSp add del modTransition">
        <pc:chgData name="Keith Zeh" userId="2e9ef3fd-ff1f-4e2a-95b9-e66cdaf0e61e" providerId="ADAL" clId="{444D80D0-4821-4D2A-B91D-3364BD543067}" dt="2020-01-30T17:13:35.483" v="2890" actId="2696"/>
        <pc:sldMkLst>
          <pc:docMk/>
          <pc:sldMk cId="2380789070" sldId="445"/>
        </pc:sldMkLst>
        <pc:spChg chg="add mod">
          <ac:chgData name="Keith Zeh" userId="2e9ef3fd-ff1f-4e2a-95b9-e66cdaf0e61e" providerId="ADAL" clId="{444D80D0-4821-4D2A-B91D-3364BD543067}" dt="2020-01-30T17:13:16.200" v="2889" actId="14100"/>
          <ac:spMkLst>
            <pc:docMk/>
            <pc:sldMk cId="2380789070" sldId="445"/>
            <ac:spMk id="2" creationId="{3F3E364A-2391-40CB-9974-3B605E27B449}"/>
          </ac:spMkLst>
        </pc:spChg>
      </pc:sldChg>
      <pc:sldChg chg="add">
        <pc:chgData name="Keith Zeh" userId="2e9ef3fd-ff1f-4e2a-95b9-e66cdaf0e61e" providerId="ADAL" clId="{444D80D0-4821-4D2A-B91D-3364BD543067}" dt="2020-01-31T15:23:45.234" v="2897"/>
        <pc:sldMkLst>
          <pc:docMk/>
          <pc:sldMk cId="3256869712" sldId="445"/>
        </pc:sldMkLst>
      </pc:sldChg>
      <pc:sldChg chg="addSp delSp modSp add modTransition">
        <pc:chgData name="Keith Zeh" userId="2e9ef3fd-ff1f-4e2a-95b9-e66cdaf0e61e" providerId="ADAL" clId="{444D80D0-4821-4D2A-B91D-3364BD543067}" dt="2020-02-01T15:55:03.745" v="3041" actId="27636"/>
        <pc:sldMkLst>
          <pc:docMk/>
          <pc:sldMk cId="2245543662" sldId="446"/>
        </pc:sldMkLst>
        <pc:spChg chg="del">
          <ac:chgData name="Keith Zeh" userId="2e9ef3fd-ff1f-4e2a-95b9-e66cdaf0e61e" providerId="ADAL" clId="{444D80D0-4821-4D2A-B91D-3364BD543067}" dt="2020-02-01T12:39:28.019" v="2917" actId="21"/>
          <ac:spMkLst>
            <pc:docMk/>
            <pc:sldMk cId="2245543662" sldId="446"/>
            <ac:spMk id="2" creationId="{482EC582-CC34-4733-83BE-65345131C4FA}"/>
          </ac:spMkLst>
        </pc:spChg>
        <pc:spChg chg="mod">
          <ac:chgData name="Keith Zeh" userId="2e9ef3fd-ff1f-4e2a-95b9-e66cdaf0e61e" providerId="ADAL" clId="{444D80D0-4821-4D2A-B91D-3364BD543067}" dt="2020-02-01T15:55:03.745" v="3041" actId="27636"/>
          <ac:spMkLst>
            <pc:docMk/>
            <pc:sldMk cId="2245543662" sldId="446"/>
            <ac:spMk id="3" creationId="{53E1D4C2-8548-4E9D-ADBC-DEED534B7E6D}"/>
          </ac:spMkLst>
        </pc:spChg>
        <pc:spChg chg="del mod">
          <ac:chgData name="Keith Zeh" userId="2e9ef3fd-ff1f-4e2a-95b9-e66cdaf0e61e" providerId="ADAL" clId="{444D80D0-4821-4D2A-B91D-3364BD543067}" dt="2020-02-01T12:40:04.794" v="2927"/>
          <ac:spMkLst>
            <pc:docMk/>
            <pc:sldMk cId="2245543662" sldId="446"/>
            <ac:spMk id="4" creationId="{A3E6BCD4-2FDB-4B88-BECD-8E0A78730458}"/>
          </ac:spMkLst>
        </pc:spChg>
        <pc:picChg chg="add del">
          <ac:chgData name="Keith Zeh" userId="2e9ef3fd-ff1f-4e2a-95b9-e66cdaf0e61e" providerId="ADAL" clId="{444D80D0-4821-4D2A-B91D-3364BD543067}" dt="2020-02-01T12:59:04.270" v="2961" actId="21"/>
          <ac:picMkLst>
            <pc:docMk/>
            <pc:sldMk cId="2245543662" sldId="446"/>
            <ac:picMk id="5" creationId="{A64C4E62-FC71-4714-9BC0-22FFD6498096}"/>
          </ac:picMkLst>
        </pc:picChg>
        <pc:picChg chg="add del">
          <ac:chgData name="Keith Zeh" userId="2e9ef3fd-ff1f-4e2a-95b9-e66cdaf0e61e" providerId="ADAL" clId="{444D80D0-4821-4D2A-B91D-3364BD543067}" dt="2020-02-01T12:58:42.440" v="2958" actId="21"/>
          <ac:picMkLst>
            <pc:docMk/>
            <pc:sldMk cId="2245543662" sldId="446"/>
            <ac:picMk id="6" creationId="{F490B9AA-B23B-40ED-B63A-FBADCBDD3F91}"/>
          </ac:picMkLst>
        </pc:picChg>
      </pc:sldChg>
      <pc:sldChg chg="add del">
        <pc:chgData name="Keith Zeh" userId="2e9ef3fd-ff1f-4e2a-95b9-e66cdaf0e61e" providerId="ADAL" clId="{444D80D0-4821-4D2A-B91D-3364BD543067}" dt="2020-01-31T15:23:11.224" v="2896" actId="2696"/>
        <pc:sldMkLst>
          <pc:docMk/>
          <pc:sldMk cId="3752579078" sldId="452"/>
        </pc:sldMkLst>
      </pc:sldChg>
      <pc:sldMasterChg chg="del delSldLayout">
        <pc:chgData name="Keith Zeh" userId="2e9ef3fd-ff1f-4e2a-95b9-e66cdaf0e61e" providerId="ADAL" clId="{444D80D0-4821-4D2A-B91D-3364BD543067}" dt="2020-01-27T22:16:47.217" v="1951" actId="2696"/>
        <pc:sldMasterMkLst>
          <pc:docMk/>
          <pc:sldMasterMk cId="834988405" sldId="2147483648"/>
        </pc:sldMasterMkLst>
        <pc:sldLayoutChg chg="del">
          <pc:chgData name="Keith Zeh" userId="2e9ef3fd-ff1f-4e2a-95b9-e66cdaf0e61e" providerId="ADAL" clId="{444D80D0-4821-4D2A-B91D-3364BD543067}" dt="2020-01-27T22:16:47.217" v="1951" actId="2696"/>
          <pc:sldLayoutMkLst>
            <pc:docMk/>
            <pc:sldMasterMk cId="834988405" sldId="2147483648"/>
            <pc:sldLayoutMk cId="505459636" sldId="2147483649"/>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519732119" sldId="2147483650"/>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460643665" sldId="2147483651"/>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2960895733" sldId="2147483652"/>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1291458483" sldId="2147483653"/>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511975276" sldId="2147483654"/>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3724712627" sldId="2147483655"/>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702393515" sldId="2147483656"/>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2570926876" sldId="2147483657"/>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2848664098" sldId="2147483658"/>
          </pc:sldLayoutMkLst>
        </pc:sldLayoutChg>
        <pc:sldLayoutChg chg="del">
          <pc:chgData name="Keith Zeh" userId="2e9ef3fd-ff1f-4e2a-95b9-e66cdaf0e61e" providerId="ADAL" clId="{444D80D0-4821-4D2A-B91D-3364BD543067}" dt="2020-01-27T22:16:47.217" v="1951" actId="2696"/>
          <pc:sldLayoutMkLst>
            <pc:docMk/>
            <pc:sldMasterMk cId="834988405" sldId="2147483648"/>
            <pc:sldLayoutMk cId="3363607076" sldId="2147483659"/>
          </pc:sldLayoutMkLst>
        </pc:sldLayoutChg>
      </pc:sldMasterChg>
      <pc:sldMasterChg chg="del delSldLayout">
        <pc:chgData name="Keith Zeh" userId="2e9ef3fd-ff1f-4e2a-95b9-e66cdaf0e61e" providerId="ADAL" clId="{444D80D0-4821-4D2A-B91D-3364BD543067}" dt="2020-01-31T15:20:38.785" v="2892" actId="2696"/>
        <pc:sldMasterMkLst>
          <pc:docMk/>
          <pc:sldMasterMk cId="3888793218" sldId="2147483761"/>
        </pc:sldMasterMkLst>
        <pc:sldLayoutChg chg="del">
          <pc:chgData name="Keith Zeh" userId="2e9ef3fd-ff1f-4e2a-95b9-e66cdaf0e61e" providerId="ADAL" clId="{444D80D0-4821-4D2A-B91D-3364BD543067}" dt="2020-01-31T15:20:38.785" v="2892" actId="2696"/>
          <pc:sldLayoutMkLst>
            <pc:docMk/>
            <pc:sldMasterMk cId="3888793218" sldId="2147483761"/>
            <pc:sldLayoutMk cId="2953719451" sldId="2147483762"/>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3586474641" sldId="2147483763"/>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1936811763" sldId="2147483764"/>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4222187911" sldId="2147483765"/>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1817218967" sldId="2147483766"/>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3674504549" sldId="2147483767"/>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3575140252" sldId="2147483768"/>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3600578453" sldId="2147483769"/>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680874278" sldId="2147483770"/>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1898559057" sldId="2147483771"/>
          </pc:sldLayoutMkLst>
        </pc:sldLayoutChg>
        <pc:sldLayoutChg chg="del">
          <pc:chgData name="Keith Zeh" userId="2e9ef3fd-ff1f-4e2a-95b9-e66cdaf0e61e" providerId="ADAL" clId="{444D80D0-4821-4D2A-B91D-3364BD543067}" dt="2020-01-31T15:20:38.785" v="2892" actId="2696"/>
          <pc:sldLayoutMkLst>
            <pc:docMk/>
            <pc:sldMasterMk cId="3888793218" sldId="2147483761"/>
            <pc:sldLayoutMk cId="3805301774" sldId="214748377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0AE203-81D4-4A9B-BEFC-804F1B72B6CA}" type="datetimeFigureOut">
              <a:rPr lang="en-US" smtClean="0"/>
              <a:t>8/5/2020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D759D-76DB-4E1C-BC39-49779C96CF34}" type="slidenum">
              <a:rPr lang="en-US" smtClean="0"/>
              <a:t>‹#›</a:t>
            </a:fld>
            <a:endParaRPr lang="en-US"/>
          </a:p>
        </p:txBody>
      </p:sp>
    </p:spTree>
    <p:extLst>
      <p:ext uri="{BB962C8B-B14F-4D97-AF65-F5344CB8AC3E}">
        <p14:creationId xmlns:p14="http://schemas.microsoft.com/office/powerpoint/2010/main" val="2054981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D89B654D-3DF6-4725-8EE7-3470CEDEC01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8808EBA-EB69-45FF-B4E3-809159F0319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171" name="Rectangle 2">
            <a:extLst>
              <a:ext uri="{FF2B5EF4-FFF2-40B4-BE49-F238E27FC236}">
                <a16:creationId xmlns:a16="http://schemas.microsoft.com/office/drawing/2014/main" id="{AA040B96-05D5-4E7D-8D5E-F84D562EED7D}"/>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7A7ACFC7-8C03-441E-BB8F-0352F97F2C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BEF1D-45A2-48A9-A65E-73C0E627DAC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6258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BBEF1D-45A2-48A9-A65E-73C0E627DAC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76970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488" tIns="43245" rIns="86488" bIns="43245" numCol="1" anchor="t" anchorCtr="0" compatLnSpc="1">
            <a:prstTxWarp prst="textNoShape">
              <a:avLst/>
            </a:prstTxWarp>
          </a:bodyPr>
          <a:lstStyle/>
          <a:p>
            <a:pPr eaLnBrk="1" hangingPunct="1">
              <a:spcBef>
                <a:spcPct val="0"/>
              </a:spcBef>
            </a:pPr>
            <a:r>
              <a:rPr lang="en-US" dirty="0"/>
              <a:t>Here are the basic questions…</a:t>
            </a:r>
          </a:p>
        </p:txBody>
      </p:sp>
      <p:sp>
        <p:nvSpPr>
          <p:cNvPr id="31748" name="Slide Number Placeholder 3"/>
          <p:cNvSpPr txBox="1">
            <a:spLocks noGrp="1"/>
          </p:cNvSpPr>
          <p:nvPr/>
        </p:nvSpPr>
        <p:spPr bwMode="auto">
          <a:xfrm>
            <a:off x="3884414" y="8685895"/>
            <a:ext cx="2972098" cy="45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488" tIns="43245" rIns="86488" bIns="43245"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95F051-FAC8-4ACA-A90C-3B79EA33B62B}" type="slidenum">
              <a:rPr kumimoji="0" lang="en-US" sz="1100" b="0" i="0" u="none" strike="noStrike" kern="1200" cap="none" spc="0" normalizeH="0" baseline="0" noProof="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1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892626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EDD8E5-4347-4EBA-810A-B0A09A94FEE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34633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3462106077"/>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385404902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4167715437"/>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22400" y="8382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1422400" y="210185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705600" y="210185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dt" sz="half" idx="10"/>
          </p:nvPr>
        </p:nvSpPr>
        <p:spPr/>
        <p:txBody>
          <a:bodyPr/>
          <a:lstStyle>
            <a:lvl1pPr>
              <a:defRPr/>
            </a:lvl1pPr>
          </a:lstStyle>
          <a:p>
            <a:pPr>
              <a:defRPr/>
            </a:pPr>
            <a:endParaRPr lang="en-US">
              <a:solidFill>
                <a:prstClr val="black">
                  <a:lumMod val="50000"/>
                  <a:lumOff val="50000"/>
                </a:prstClr>
              </a:solidFill>
            </a:endParaRPr>
          </a:p>
        </p:txBody>
      </p:sp>
      <p:sp>
        <p:nvSpPr>
          <p:cNvPr id="6" name="Rectangle 8"/>
          <p:cNvSpPr>
            <a:spLocks noGrp="1" noChangeArrowheads="1"/>
          </p:cNvSpPr>
          <p:nvPr>
            <p:ph type="ftr" sz="quarter" idx="11"/>
          </p:nvPr>
        </p:nvSpPr>
        <p:spPr/>
        <p:txBody>
          <a:bodyPr/>
          <a:lstStyle>
            <a:lvl1pPr>
              <a:defRPr/>
            </a:lvl1pPr>
          </a:lstStyle>
          <a:p>
            <a:pPr>
              <a:defRPr/>
            </a:pPr>
            <a:endParaRPr lang="en-US">
              <a:solidFill>
                <a:prstClr val="black">
                  <a:lumMod val="50000"/>
                  <a:lumOff val="50000"/>
                </a:prstClr>
              </a:solidFill>
            </a:endParaRPr>
          </a:p>
        </p:txBody>
      </p:sp>
      <p:sp>
        <p:nvSpPr>
          <p:cNvPr id="7" name="Rectangle 11"/>
          <p:cNvSpPr>
            <a:spLocks noGrp="1" noChangeArrowheads="1"/>
          </p:cNvSpPr>
          <p:nvPr>
            <p:ph type="sldNum" sz="quarter" idx="12"/>
          </p:nvPr>
        </p:nvSpPr>
        <p:spPr/>
        <p:txBody>
          <a:bodyPr/>
          <a:lstStyle>
            <a:lvl1pPr>
              <a:defRPr/>
            </a:lvl1pPr>
          </a:lstStyle>
          <a:p>
            <a:pPr>
              <a:defRPr/>
            </a:pPr>
            <a:fld id="{5BA497CB-68D4-4745-AE88-2E98AF326509}" type="slidenum">
              <a:rPr lang="en-US">
                <a:solidFill>
                  <a:prstClr val="black">
                    <a:lumMod val="50000"/>
                    <a:lumOff val="50000"/>
                  </a:prstClr>
                </a:solidFill>
              </a:rPr>
              <a:pPr>
                <a:defRPr/>
              </a:pPr>
              <a:t>‹#›</a:t>
            </a:fld>
            <a:endParaRPr lang="en-US" sz="1400">
              <a:solidFill>
                <a:prstClr val="black">
                  <a:lumMod val="50000"/>
                  <a:lumOff val="50000"/>
                </a:prstClr>
              </a:solidFill>
            </a:endParaRPr>
          </a:p>
        </p:txBody>
      </p:sp>
    </p:spTree>
    <p:extLst>
      <p:ext uri="{BB962C8B-B14F-4D97-AF65-F5344CB8AC3E}">
        <p14:creationId xmlns:p14="http://schemas.microsoft.com/office/powerpoint/2010/main" val="2968416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3F85737-2016-440E-8061-133542B4D82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87699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0C06387-9274-4DAE-BDE8-41BD1C82E09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62720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3FA1B44-9400-4F58-8CDC-14BECB746BB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10184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EC02849-9E5F-4815-A6C8-6622488DA55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77888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961F54C-EB06-4A8C-8A3C-36DE402CEED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56941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D99ADDE0-D930-4191-AA1F-EE286DD538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690436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078311F-6732-4486-9532-A1769CD9C7E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70216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2675774206"/>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4A9B62E-5AA3-459C-94D1-5EF260CB03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448224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14544B9-A3C0-4622-BDD0-3A2D446AFA6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53171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5921A78-F946-4A78-A95D-BB8DF3E4D7A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546266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0ADF3B-1476-41C8-8FEF-2CFA70B165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0279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135414352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380021845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205910553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1614521870"/>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2048942353"/>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3414024002"/>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9F061C-6A37-42AE-8F15-6D62453187FF}" type="datetimeFigureOut">
              <a:rPr lang="en-US" smtClean="0"/>
              <a:t>8/5/2020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84D01B-20AF-4D97-9B39-31B2793585F5}" type="slidenum">
              <a:rPr lang="en-US" smtClean="0"/>
              <a:t>‹#›</a:t>
            </a:fld>
            <a:endParaRPr lang="en-US" dirty="0"/>
          </a:p>
        </p:txBody>
      </p:sp>
    </p:spTree>
    <p:extLst>
      <p:ext uri="{BB962C8B-B14F-4D97-AF65-F5344CB8AC3E}">
        <p14:creationId xmlns:p14="http://schemas.microsoft.com/office/powerpoint/2010/main" val="28918559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F061C-6A37-42AE-8F15-6D62453187FF}" type="datetimeFigureOut">
              <a:rPr lang="en-US" smtClean="0"/>
              <a:t>8/5/2020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84D01B-20AF-4D97-9B39-31B2793585F5}" type="slidenum">
              <a:rPr lang="en-US" smtClean="0"/>
              <a:t>‹#›</a:t>
            </a:fld>
            <a:endParaRPr lang="en-US" dirty="0"/>
          </a:p>
        </p:txBody>
      </p:sp>
    </p:spTree>
    <p:extLst>
      <p:ext uri="{BB962C8B-B14F-4D97-AF65-F5344CB8AC3E}">
        <p14:creationId xmlns:p14="http://schemas.microsoft.com/office/powerpoint/2010/main" val="2817090978"/>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Lst>
  <p:transition spd="med">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3B8C4CD-E7BD-49FB-9292-F2B848A8BA9E}" type="slidenum">
              <a:rPr lang="en-US" smtClean="0">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1899171047"/>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63A7C-A32F-4E98-98A1-42C6E9B039F3}"/>
              </a:ext>
            </a:extLst>
          </p:cNvPr>
          <p:cNvSpPr>
            <a:spLocks noGrp="1"/>
          </p:cNvSpPr>
          <p:nvPr>
            <p:ph type="title"/>
          </p:nvPr>
        </p:nvSpPr>
        <p:spPr>
          <a:xfrm>
            <a:off x="695231" y="293183"/>
            <a:ext cx="5102351" cy="382900"/>
          </a:xfrm>
        </p:spPr>
        <p:txBody>
          <a:bodyPr vert="horz" lIns="91440" tIns="45720" rIns="91440" bIns="45720" rtlCol="0" anchor="ctr">
            <a:noAutofit/>
          </a:bodyPr>
          <a:lstStyle/>
          <a:p>
            <a:pPr algn="ctr">
              <a:lnSpc>
                <a:spcPct val="90000"/>
              </a:lnSpc>
            </a:pPr>
            <a:r>
              <a:rPr lang="en-US" sz="2400" kern="1200" dirty="0">
                <a:solidFill>
                  <a:schemeClr val="tx1"/>
                </a:solidFill>
              </a:rPr>
              <a:t>Centering Time</a:t>
            </a:r>
          </a:p>
        </p:txBody>
      </p:sp>
      <p:sp>
        <p:nvSpPr>
          <p:cNvPr id="4" name="Text Placeholder 3">
            <a:extLst>
              <a:ext uri="{FF2B5EF4-FFF2-40B4-BE49-F238E27FC236}">
                <a16:creationId xmlns:a16="http://schemas.microsoft.com/office/drawing/2014/main" id="{19C2E42A-6439-4565-8A77-652F6E0650A9}"/>
              </a:ext>
            </a:extLst>
          </p:cNvPr>
          <p:cNvSpPr>
            <a:spLocks noGrp="1"/>
          </p:cNvSpPr>
          <p:nvPr>
            <p:ph type="body" sz="half" idx="2"/>
          </p:nvPr>
        </p:nvSpPr>
        <p:spPr>
          <a:xfrm>
            <a:off x="425570" y="759126"/>
            <a:ext cx="5326005" cy="5865962"/>
          </a:xfrm>
        </p:spPr>
        <p:txBody>
          <a:bodyPr vert="horz" lIns="91440" tIns="45720" rIns="91440" bIns="45720" rtlCol="0">
            <a:normAutofit/>
          </a:bodyPr>
          <a:lstStyle/>
          <a:p>
            <a:pPr>
              <a:lnSpc>
                <a:spcPct val="90000"/>
              </a:lnSpc>
            </a:pPr>
            <a:r>
              <a:rPr lang="en-US" sz="1800" kern="1200" dirty="0"/>
              <a:t>When Jesus looked out and saw that a large crowd had arrived, he said to Philip, “Where can we buy bread to feed these people?” He said this to stretch Philip’s faith. He already knew what he was going to do. Philip answered, “Two hundred silver pieces wouldn’t be enough to buy bread for each person to get a piece.” One of the disciples—it was Andrew, brother to Simon Peter—said, “There’s a little boy here who has five barley loaves and two fish. But that’s a drop in the bucket for a crowd like this.” Jesus said, “Make the people sit down.” There was a nice carpet of green grass in this place. They sat down, about five thousand of them. Then Jesus took the bread and, having given thanks, gave it to those who were seated. He did the same with the fish. All ate as much as they wanted. When the people had eaten their fill, he said to his disciples, “Gather the leftovers so nothing is wasted.” They went to work and filled twelve large baskets with leftovers from the five barley loaves. </a:t>
            </a:r>
          </a:p>
          <a:p>
            <a:pPr algn="r">
              <a:lnSpc>
                <a:spcPct val="90000"/>
              </a:lnSpc>
            </a:pPr>
            <a:r>
              <a:rPr lang="en-US" sz="1800" kern="1200" dirty="0"/>
              <a:t>John 6:5-13 The Message (MSG)</a:t>
            </a:r>
          </a:p>
          <a:p>
            <a:pPr indent="-228600">
              <a:lnSpc>
                <a:spcPct val="90000"/>
              </a:lnSpc>
              <a:buFont typeface="Arial" panose="020B0604020202020204" pitchFamily="34" charset="0"/>
              <a:buChar char="•"/>
            </a:pPr>
            <a:endParaRPr lang="en-US" kern="1200" dirty="0"/>
          </a:p>
        </p:txBody>
      </p:sp>
      <p:sp>
        <p:nvSpPr>
          <p:cNvPr id="22" name="Rectangle 16">
            <a:extLst>
              <a:ext uri="{FF2B5EF4-FFF2-40B4-BE49-F238E27FC236}">
                <a16:creationId xmlns:a16="http://schemas.microsoft.com/office/drawing/2014/main" id="{C95B82D5-A8BB-45BF-BED8-C7B206892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30112" y="0"/>
            <a:ext cx="5961888" cy="6858000"/>
          </a:xfrm>
          <a:prstGeom prst="rect">
            <a:avLst/>
          </a:prstGeom>
          <a:solidFill>
            <a:srgbClr val="4F4F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9">
            <a:extLst>
              <a:ext uri="{FF2B5EF4-FFF2-40B4-BE49-F238E27FC236}">
                <a16:creationId xmlns:a16="http://schemas.microsoft.com/office/drawing/2014/main" id="{296C61EC-FBF4-4216-BE67-6C864D30A0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9984" y="484633"/>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large crowd of people&#10;&#10;Description automatically generated">
            <a:extLst>
              <a:ext uri="{FF2B5EF4-FFF2-40B4-BE49-F238E27FC236}">
                <a16:creationId xmlns:a16="http://schemas.microsoft.com/office/drawing/2014/main" id="{0874A5C8-A7AE-4D41-884E-8030D9E48B4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59168" y="853207"/>
            <a:ext cx="4206240" cy="2006052"/>
          </a:xfrm>
          <a:prstGeom prst="rect">
            <a:avLst/>
          </a:prstGeom>
        </p:spPr>
      </p:pic>
      <p:sp>
        <p:nvSpPr>
          <p:cNvPr id="21" name="Rounded Rectangle 9">
            <a:extLst>
              <a:ext uri="{FF2B5EF4-FFF2-40B4-BE49-F238E27FC236}">
                <a16:creationId xmlns:a16="http://schemas.microsoft.com/office/drawing/2014/main" id="{39D6C490-0229-4573-9696-B73E5B3A9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9984" y="3511296"/>
            <a:ext cx="4846320" cy="2743200"/>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Share a time your congregation did something that seemed small at first but became bigger than imagined.&#10;">
            <a:extLst>
              <a:ext uri="{FF2B5EF4-FFF2-40B4-BE49-F238E27FC236}">
                <a16:creationId xmlns:a16="http://schemas.microsoft.com/office/drawing/2014/main" id="{0C08E3E3-CCEF-4B43-B956-AEA99E7574CD}"/>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7059168" y="4313903"/>
            <a:ext cx="4206240" cy="1252325"/>
          </a:xfrm>
          <a:prstGeom prst="rect">
            <a:avLst/>
          </a:prstGeom>
          <a:effectLst/>
        </p:spPr>
      </p:pic>
      <p:sp>
        <p:nvSpPr>
          <p:cNvPr id="10" name="TextBox 9">
            <a:extLst>
              <a:ext uri="{FF2B5EF4-FFF2-40B4-BE49-F238E27FC236}">
                <a16:creationId xmlns:a16="http://schemas.microsoft.com/office/drawing/2014/main" id="{7538744B-6C45-42BA-A9E2-87596CB5E9A5}"/>
              </a:ext>
            </a:extLst>
          </p:cNvPr>
          <p:cNvSpPr txBox="1"/>
          <p:nvPr/>
        </p:nvSpPr>
        <p:spPr>
          <a:xfrm>
            <a:off x="5747658" y="5094513"/>
            <a:ext cx="5529942" cy="624116"/>
          </a:xfrm>
          <a:prstGeom prst="rect">
            <a:avLst/>
          </a:prstGeom>
          <a:noFill/>
        </p:spPr>
        <p:txBody>
          <a:bodyPr wrap="square" rtlCol="0">
            <a:spAutoFit/>
          </a:bodyPr>
          <a:lstStyle/>
          <a:p>
            <a:endParaRPr lang="en-US" dirty="0"/>
          </a:p>
        </p:txBody>
      </p:sp>
      <p:sp>
        <p:nvSpPr>
          <p:cNvPr id="13" name="TextBox 12">
            <a:extLst>
              <a:ext uri="{FF2B5EF4-FFF2-40B4-BE49-F238E27FC236}">
                <a16:creationId xmlns:a16="http://schemas.microsoft.com/office/drawing/2014/main" id="{B81558D2-E0D7-4C6E-8BE6-516FC4F32C92}"/>
              </a:ext>
            </a:extLst>
          </p:cNvPr>
          <p:cNvSpPr txBox="1"/>
          <p:nvPr/>
        </p:nvSpPr>
        <p:spPr>
          <a:xfrm>
            <a:off x="5900058" y="5246913"/>
            <a:ext cx="5529942" cy="624116"/>
          </a:xfrm>
          <a:prstGeom prst="rect">
            <a:avLst/>
          </a:prstGeom>
          <a:noFill/>
        </p:spPr>
        <p:txBody>
          <a:bodyPr wrap="square" rtlCol="0">
            <a:spAutoFit/>
          </a:bodyPr>
          <a:lstStyle/>
          <a:p>
            <a:endParaRPr lang="en-US" dirty="0"/>
          </a:p>
        </p:txBody>
      </p:sp>
      <p:sp>
        <p:nvSpPr>
          <p:cNvPr id="24" name="TextBox 23">
            <a:extLst>
              <a:ext uri="{FF2B5EF4-FFF2-40B4-BE49-F238E27FC236}">
                <a16:creationId xmlns:a16="http://schemas.microsoft.com/office/drawing/2014/main" id="{7BE4DCFB-026E-4DEE-A50E-00FC04131C41}"/>
              </a:ext>
            </a:extLst>
          </p:cNvPr>
          <p:cNvSpPr txBox="1"/>
          <p:nvPr/>
        </p:nvSpPr>
        <p:spPr>
          <a:xfrm>
            <a:off x="6829426" y="4161502"/>
            <a:ext cx="6081116" cy="1077218"/>
          </a:xfrm>
          <a:prstGeom prst="rect">
            <a:avLst/>
          </a:prstGeom>
          <a:noFill/>
        </p:spPr>
        <p:txBody>
          <a:bodyPr wrap="square">
            <a:spAutoFit/>
          </a:bodyPr>
          <a:lstStyle/>
          <a:p>
            <a:r>
              <a:rPr lang="en-US" sz="2000" dirty="0"/>
              <a:t>Share a time your congregation did </a:t>
            </a:r>
          </a:p>
          <a:p>
            <a:r>
              <a:rPr lang="en-US" sz="2000" dirty="0"/>
              <a:t>something that seemed small at first </a:t>
            </a:r>
          </a:p>
          <a:p>
            <a:r>
              <a:rPr lang="en-US" sz="2000" dirty="0"/>
              <a:t>but became bigger than imagined</a:t>
            </a:r>
            <a:r>
              <a:rPr lang="en-US" sz="2400" dirty="0"/>
              <a:t>…</a:t>
            </a:r>
          </a:p>
        </p:txBody>
      </p:sp>
    </p:spTree>
    <p:extLst>
      <p:ext uri="{BB962C8B-B14F-4D97-AF65-F5344CB8AC3E}">
        <p14:creationId xmlns:p14="http://schemas.microsoft.com/office/powerpoint/2010/main" val="2333528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53E1175D-5CF8-4AF2-BF4D-26786973FD05}"/>
              </a:ext>
            </a:extLst>
          </p:cNvPr>
          <p:cNvSpPr>
            <a:spLocks noGrp="1"/>
          </p:cNvSpPr>
          <p:nvPr>
            <p:ph type="title"/>
          </p:nvPr>
        </p:nvSpPr>
        <p:spPr>
          <a:xfrm>
            <a:off x="411076" y="5595862"/>
            <a:ext cx="3419052" cy="1039278"/>
          </a:xfrm>
        </p:spPr>
        <p:txBody>
          <a:bodyPr vert="horz" lIns="91440" tIns="45720" rIns="91440" bIns="45720" rtlCol="0" anchor="t">
            <a:normAutofit fontScale="90000"/>
          </a:bodyPr>
          <a:lstStyle/>
          <a:p>
            <a:pPr algn="l">
              <a:lnSpc>
                <a:spcPct val="90000"/>
              </a:lnSpc>
            </a:pPr>
            <a:r>
              <a:rPr lang="en-US" sz="3600" kern="1200" dirty="0">
                <a:solidFill>
                  <a:schemeClr val="tx1"/>
                </a:solidFill>
                <a:latin typeface="+mj-lt"/>
                <a:ea typeface="+mj-ea"/>
                <a:cs typeface="+mj-cs"/>
              </a:rPr>
              <a:t>Prayer by </a:t>
            </a:r>
            <a:br>
              <a:rPr lang="en-US" sz="3600" kern="1200" dirty="0">
                <a:solidFill>
                  <a:schemeClr val="tx1"/>
                </a:solidFill>
                <a:latin typeface="+mj-lt"/>
                <a:ea typeface="+mj-ea"/>
                <a:cs typeface="+mj-cs"/>
              </a:rPr>
            </a:br>
            <a:r>
              <a:rPr lang="en-US" sz="3600" kern="1200" dirty="0">
                <a:solidFill>
                  <a:schemeClr val="tx1"/>
                </a:solidFill>
                <a:latin typeface="+mj-lt"/>
                <a:ea typeface="+mj-ea"/>
                <a:cs typeface="+mj-cs"/>
              </a:rPr>
              <a:t>Pr Ted Schroeder</a:t>
            </a:r>
          </a:p>
        </p:txBody>
      </p:sp>
      <p:sp>
        <p:nvSpPr>
          <p:cNvPr id="23"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p:cNvSpPr txBox="1"/>
          <p:nvPr/>
        </p:nvSpPr>
        <p:spPr>
          <a:xfrm>
            <a:off x="2783279" y="771560"/>
            <a:ext cx="7898307" cy="5314879"/>
          </a:xfrm>
          <a:prstGeom prst="rect">
            <a:avLst/>
          </a:prstGeom>
        </p:spPr>
        <p:txBody>
          <a:bodyPr vert="horz" lIns="91440" tIns="45720" rIns="91440" bIns="45720" rtlCol="0">
            <a:normAutofit fontScale="92500" lnSpcReduction="10000"/>
          </a:bodyPr>
          <a:lstStyle/>
          <a:p>
            <a:pPr algn="ctr">
              <a:lnSpc>
                <a:spcPct val="90000"/>
              </a:lnSpc>
              <a:spcAft>
                <a:spcPts val="600"/>
              </a:spcAft>
            </a:pPr>
            <a:r>
              <a:rPr lang="en-US" sz="2400" dirty="0"/>
              <a:t>Lord, we come into your presence seeking a gracious blessing. But we dare to ask for an outrageous portion of your grace. We ask that you not simply equip us, but that you chase us out into your world. </a:t>
            </a:r>
          </a:p>
          <a:p>
            <a:pPr algn="ctr">
              <a:lnSpc>
                <a:spcPct val="90000"/>
              </a:lnSpc>
              <a:spcAft>
                <a:spcPts val="600"/>
              </a:spcAft>
            </a:pPr>
            <a:r>
              <a:rPr lang="en-US" sz="2400" dirty="0"/>
              <a:t>Make us people of vision who look not in but out, not backward but forward, not down but up, not at what cannot be done but at what might be accomplished by your Spirit.</a:t>
            </a:r>
          </a:p>
          <a:p>
            <a:pPr algn="ctr">
              <a:lnSpc>
                <a:spcPct val="90000"/>
              </a:lnSpc>
              <a:spcAft>
                <a:spcPts val="600"/>
              </a:spcAft>
            </a:pPr>
            <a:r>
              <a:rPr lang="en-US" sz="2400" dirty="0"/>
              <a:t>Make us those who seek narrow paths instead of wide and easy ways, sending us new places instead of resting places, starts instead of finishes, horizons instead of waysides, tomorrows instead of yesterdays.</a:t>
            </a:r>
          </a:p>
          <a:p>
            <a:pPr algn="ctr">
              <a:lnSpc>
                <a:spcPct val="90000"/>
              </a:lnSpc>
              <a:spcAft>
                <a:spcPts val="600"/>
              </a:spcAft>
            </a:pPr>
            <a:r>
              <a:rPr lang="en-US" sz="2400" dirty="0"/>
              <a:t>Give us running shoes instead of slippers, alarm clocks instead of sleep switches, accelerators instead of brakes, sailboats instead of sandcastles.</a:t>
            </a:r>
          </a:p>
          <a:p>
            <a:pPr algn="ctr">
              <a:lnSpc>
                <a:spcPct val="90000"/>
              </a:lnSpc>
              <a:spcAft>
                <a:spcPts val="600"/>
              </a:spcAft>
            </a:pPr>
            <a:r>
              <a:rPr lang="en-US" sz="2400" dirty="0"/>
              <a:t>Make us startle even ourselves with the power that you give. For all we do is moved by your breath, enveloped by your Spirit, filled with the wind of Your grace, and resounding to your glory and not ours.</a:t>
            </a:r>
          </a:p>
          <a:p>
            <a:pPr algn="ctr">
              <a:lnSpc>
                <a:spcPct val="90000"/>
              </a:lnSpc>
              <a:spcAft>
                <a:spcPts val="600"/>
              </a:spcAft>
            </a:pPr>
            <a:r>
              <a:rPr lang="en-US" sz="2400" dirty="0"/>
              <a:t>We pray in Jesus’ name.                 </a:t>
            </a:r>
          </a:p>
          <a:p>
            <a:pPr indent="-228600">
              <a:lnSpc>
                <a:spcPct val="90000"/>
              </a:lnSpc>
              <a:spcAft>
                <a:spcPts val="600"/>
              </a:spcAft>
              <a:buFont typeface="Arial" panose="020B0604020202020204" pitchFamily="34" charset="0"/>
              <a:buChar char="•"/>
            </a:pPr>
            <a:endParaRPr lang="en-US" sz="1700" dirty="0"/>
          </a:p>
          <a:p>
            <a:pPr indent="-228600">
              <a:lnSpc>
                <a:spcPct val="90000"/>
              </a:lnSpc>
              <a:spcAft>
                <a:spcPts val="600"/>
              </a:spcAft>
              <a:buFont typeface="Arial" panose="020B0604020202020204" pitchFamily="34" charset="0"/>
              <a:buChar char="•"/>
            </a:pPr>
            <a:endParaRPr lang="en-US" sz="1700" dirty="0"/>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211085771"/>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D89C581-111E-477F-AAB4-75AB4DED5C43}"/>
              </a:ext>
            </a:extLst>
          </p:cNvPr>
          <p:cNvSpPr>
            <a:spLocks noGrp="1" noChangeArrowheads="1"/>
          </p:cNvSpPr>
          <p:nvPr>
            <p:ph type="ctrTitle"/>
          </p:nvPr>
        </p:nvSpPr>
        <p:spPr>
          <a:xfrm>
            <a:off x="1524000" y="1376362"/>
            <a:ext cx="9144000" cy="2603274"/>
          </a:xfrm>
        </p:spPr>
        <p:txBody>
          <a:bodyPr>
            <a:normAutofit/>
          </a:bodyPr>
          <a:lstStyle/>
          <a:p>
            <a:pPr eaLnBrk="1" hangingPunct="1"/>
            <a:r>
              <a:rPr lang="en-US" altLang="en-US" sz="5400" b="1"/>
              <a:t>What Multi-Point Parishes </a:t>
            </a:r>
            <a:br>
              <a:rPr lang="en-US" altLang="en-US" sz="5400" b="1"/>
            </a:br>
            <a:r>
              <a:rPr lang="en-US" altLang="en-US" sz="5400" b="1"/>
              <a:t>Are Teaching Us</a:t>
            </a:r>
            <a:br>
              <a:rPr lang="en-US" altLang="en-US" sz="5400"/>
            </a:br>
            <a:r>
              <a:rPr lang="en-US" altLang="en-US" sz="5400"/>
              <a:t> </a:t>
            </a:r>
          </a:p>
        </p:txBody>
      </p:sp>
      <p:sp>
        <p:nvSpPr>
          <p:cNvPr id="2" name="Subtitle 1">
            <a:extLst>
              <a:ext uri="{FF2B5EF4-FFF2-40B4-BE49-F238E27FC236}">
                <a16:creationId xmlns:a16="http://schemas.microsoft.com/office/drawing/2014/main" id="{BFA5EAA3-4CFA-4854-A54C-60986C2DB882}"/>
              </a:ext>
            </a:extLst>
          </p:cNvPr>
          <p:cNvSpPr>
            <a:spLocks noGrp="1"/>
          </p:cNvSpPr>
          <p:nvPr>
            <p:ph type="subTitle" idx="1"/>
          </p:nvPr>
        </p:nvSpPr>
        <p:spPr>
          <a:xfrm>
            <a:off x="1524000" y="4118088"/>
            <a:ext cx="9144000" cy="1393711"/>
          </a:xfrm>
        </p:spPr>
        <p:txBody>
          <a:bodyPr>
            <a:normAutofit/>
          </a:bodyPr>
          <a:lstStyle/>
          <a:p>
            <a:r>
              <a:rPr lang="en-US" sz="4000" b="1" dirty="0"/>
              <a:t>About Being Better Together </a:t>
            </a:r>
          </a:p>
        </p:txBody>
      </p:sp>
    </p:spTree>
    <p:extLst>
      <p:ext uri="{BB962C8B-B14F-4D97-AF65-F5344CB8AC3E}">
        <p14:creationId xmlns:p14="http://schemas.microsoft.com/office/powerpoint/2010/main" val="289580200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D80C6F5-6E21-4073-9E4D-EE2307051C76}"/>
              </a:ext>
            </a:extLst>
          </p:cNvPr>
          <p:cNvSpPr>
            <a:spLocks noGrp="1" noChangeArrowheads="1"/>
          </p:cNvSpPr>
          <p:nvPr>
            <p:ph type="title" idx="4294967295"/>
          </p:nvPr>
        </p:nvSpPr>
        <p:spPr>
          <a:xfrm>
            <a:off x="0" y="411163"/>
            <a:ext cx="11201400" cy="1106487"/>
          </a:xfrm>
        </p:spPr>
        <p:txBody>
          <a:bodyPr vert="horz" lIns="91440" tIns="45720" rIns="91440" bIns="45720" rtlCol="0" anchor="ctr">
            <a:normAutofit/>
          </a:bodyPr>
          <a:lstStyle/>
          <a:p>
            <a:r>
              <a:rPr lang="en-US" altLang="en-US" sz="3600" b="1" dirty="0"/>
              <a:t>  Lessons Learned…</a:t>
            </a:r>
          </a:p>
        </p:txBody>
      </p:sp>
      <p:sp>
        <p:nvSpPr>
          <p:cNvPr id="6147" name="Rectangle 3">
            <a:extLst>
              <a:ext uri="{FF2B5EF4-FFF2-40B4-BE49-F238E27FC236}">
                <a16:creationId xmlns:a16="http://schemas.microsoft.com/office/drawing/2014/main" id="{672163DC-7ED0-4843-B547-0ECEA8670B0A}"/>
              </a:ext>
            </a:extLst>
          </p:cNvPr>
          <p:cNvSpPr>
            <a:spLocks noGrp="1" noChangeArrowheads="1"/>
          </p:cNvSpPr>
          <p:nvPr>
            <p:ph idx="4294967295"/>
          </p:nvPr>
        </p:nvSpPr>
        <p:spPr>
          <a:xfrm>
            <a:off x="6722853" y="1351472"/>
            <a:ext cx="4951562" cy="5394385"/>
          </a:xfrm>
        </p:spPr>
        <p:txBody>
          <a:bodyPr vert="horz" lIns="91440" tIns="45720" rIns="91440" bIns="45720" rtlCol="0" anchor="ctr">
            <a:normAutofit/>
          </a:bodyPr>
          <a:lstStyle/>
          <a:p>
            <a:pPr marL="514350" lvl="1"/>
            <a:r>
              <a:rPr lang="en-US" altLang="en-US" sz="2400" dirty="0"/>
              <a:t>The more members of each of the congregations know and understand each other, including familiarity with the history and traditions of each of the congregations, the better. </a:t>
            </a:r>
          </a:p>
          <a:p>
            <a:pPr marL="228600" lvl="1" indent="0">
              <a:buNone/>
            </a:pPr>
            <a:endParaRPr lang="en-US" altLang="en-US" sz="2400" dirty="0"/>
          </a:p>
          <a:p>
            <a:pPr marL="514350" lvl="1"/>
            <a:r>
              <a:rPr lang="en-US" altLang="en-US" sz="2400" dirty="0"/>
              <a:t>When each congregation is committed to building up the other, each partner is made stronger and more effective in ministry.</a:t>
            </a:r>
          </a:p>
          <a:p>
            <a:pPr lvl="1"/>
            <a:endParaRPr lang="en-US" altLang="en-US" sz="1800" dirty="0"/>
          </a:p>
          <a:p>
            <a:pPr lvl="1"/>
            <a:endParaRPr lang="en-US" altLang="en-US" sz="1800" dirty="0"/>
          </a:p>
        </p:txBody>
      </p:sp>
      <p:pic>
        <p:nvPicPr>
          <p:cNvPr id="6" name="Picture 5" descr="A close up of a sign&#10;&#10;Description automatically generated">
            <a:extLst>
              <a:ext uri="{FF2B5EF4-FFF2-40B4-BE49-F238E27FC236}">
                <a16:creationId xmlns:a16="http://schemas.microsoft.com/office/drawing/2014/main" id="{14820309-1E59-4C54-AAAE-906086A28B0F}"/>
              </a:ext>
            </a:extLst>
          </p:cNvPr>
          <p:cNvPicPr>
            <a:picLocks noChangeAspect="1"/>
          </p:cNvPicPr>
          <p:nvPr/>
        </p:nvPicPr>
        <p:blipFill rotWithShape="1">
          <a:blip r:embed="rId3">
            <a:extLst>
              <a:ext uri="{28A0092B-C50C-407E-A947-70E740481C1C}">
                <a14:useLocalDpi xmlns:a14="http://schemas.microsoft.com/office/drawing/2010/main" val="0"/>
              </a:ext>
            </a:extLst>
          </a:blip>
          <a:srcRect l="704" r="2516" b="-1"/>
          <a:stretch/>
        </p:blipFill>
        <p:spPr>
          <a:xfrm>
            <a:off x="429768" y="1721922"/>
            <a:ext cx="6704891" cy="4520559"/>
          </a:xfrm>
          <a:prstGeom prst="rect">
            <a:avLst/>
          </a:prstGeom>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Placeholder 5" descr="A screenshot of a cell phone&#10;&#10;Description automatically generated">
            <a:extLst>
              <a:ext uri="{FF2B5EF4-FFF2-40B4-BE49-F238E27FC236}">
                <a16:creationId xmlns:a16="http://schemas.microsoft.com/office/drawing/2014/main" id="{14720182-4440-4BBC-B72B-C52B47673B1D}"/>
              </a:ext>
            </a:extLst>
          </p:cNvPr>
          <p:cNvPicPr>
            <a:picLocks noGrp="1" noChangeAspect="1"/>
          </p:cNvPicPr>
          <p:nvPr>
            <p:ph type="pic" idx="4294967295"/>
          </p:nvPr>
        </p:nvPicPr>
        <p:blipFill rotWithShape="1">
          <a:blip r:embed="rId2">
            <a:extLst>
              <a:ext uri="{28A0092B-C50C-407E-A947-70E740481C1C}">
                <a14:useLocalDpi xmlns:a14="http://schemas.microsoft.com/office/drawing/2010/main" val="0"/>
              </a:ext>
            </a:extLst>
          </a:blip>
          <a:srcRect b="22945"/>
          <a:stretch/>
        </p:blipFill>
        <p:spPr>
          <a:xfrm>
            <a:off x="0" y="0"/>
            <a:ext cx="12192000" cy="6858000"/>
          </a:xfrm>
          <a:prstGeom prst="rect">
            <a:avLst/>
          </a:prstGeom>
        </p:spPr>
      </p:pic>
    </p:spTree>
    <p:extLst>
      <p:ext uri="{BB962C8B-B14F-4D97-AF65-F5344CB8AC3E}">
        <p14:creationId xmlns:p14="http://schemas.microsoft.com/office/powerpoint/2010/main" val="3875530811"/>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43467" y="321734"/>
            <a:ext cx="5136416" cy="1135737"/>
          </a:xfrm>
        </p:spPr>
        <p:txBody>
          <a:bodyPr vert="horz" lIns="91440" tIns="45720" rIns="91440" bIns="45720" rtlCol="0" anchor="ctr">
            <a:normAutofit/>
          </a:bodyPr>
          <a:lstStyle/>
          <a:p>
            <a:pPr marL="320040" indent="-320040" algn="ctr">
              <a:buClr>
                <a:schemeClr val="accent6">
                  <a:lumMod val="75000"/>
                </a:schemeClr>
              </a:buClr>
              <a:defRPr/>
            </a:pPr>
            <a:r>
              <a:rPr lang="en-US" sz="2800" dirty="0"/>
              <a:t>What’s Moving Your</a:t>
            </a:r>
            <a:br>
              <a:rPr lang="en-US" sz="2800" dirty="0"/>
            </a:br>
            <a:r>
              <a:rPr lang="en-US" sz="2800" dirty="0"/>
              <a:t>Congregations in Your Parish?</a:t>
            </a:r>
          </a:p>
        </p:txBody>
      </p:sp>
      <p:sp>
        <p:nvSpPr>
          <p:cNvPr id="18435" name="Rectangle 3"/>
          <p:cNvSpPr>
            <a:spLocks noGrp="1" noChangeArrowheads="1"/>
          </p:cNvSpPr>
          <p:nvPr>
            <p:ph type="body" sz="half" idx="1"/>
          </p:nvPr>
        </p:nvSpPr>
        <p:spPr>
          <a:xfrm>
            <a:off x="643468" y="1782981"/>
            <a:ext cx="5136416" cy="4393982"/>
          </a:xfrm>
        </p:spPr>
        <p:txBody>
          <a:bodyPr vert="horz" lIns="91440" tIns="45720" rIns="91440" bIns="45720" rtlCol="0">
            <a:normAutofit/>
          </a:bodyPr>
          <a:lstStyle/>
          <a:p>
            <a:r>
              <a:rPr lang="en-US" sz="2000" dirty="0"/>
              <a:t>Traditionalism / nostalgia</a:t>
            </a:r>
          </a:p>
          <a:p>
            <a:r>
              <a:rPr lang="en-US" sz="2000" dirty="0"/>
              <a:t>Personalities</a:t>
            </a:r>
          </a:p>
          <a:p>
            <a:r>
              <a:rPr lang="en-US" sz="2000" dirty="0"/>
              <a:t>Finances</a:t>
            </a:r>
          </a:p>
          <a:p>
            <a:r>
              <a:rPr lang="en-US" sz="2000" dirty="0"/>
              <a:t>Programs / events</a:t>
            </a:r>
          </a:p>
          <a:p>
            <a:r>
              <a:rPr lang="en-US" sz="2000" dirty="0"/>
              <a:t>Buildings</a:t>
            </a:r>
          </a:p>
          <a:p>
            <a:r>
              <a:rPr lang="en-US" sz="2000" b="1" dirty="0"/>
              <a:t>God’s mission</a:t>
            </a:r>
          </a:p>
          <a:p>
            <a:pPr lvl="1"/>
            <a:r>
              <a:rPr lang="en-US" sz="2000" b="1" dirty="0"/>
              <a:t>nature of the church + context where church is planted + engaging God’s mission in that context  = purpose (role) for the church in that context and time</a:t>
            </a:r>
          </a:p>
          <a:p>
            <a:pPr lvl="1"/>
            <a:endParaRPr lang="en-US" sz="2000" b="1" dirty="0"/>
          </a:p>
        </p:txBody>
      </p:sp>
      <p:pic>
        <p:nvPicPr>
          <p:cNvPr id="13316" name="Picture 4"/>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t="11011" r="-1" b="-1"/>
          <a:stretch/>
        </p:blipFill>
        <p:spPr>
          <a:xfrm>
            <a:off x="6412117" y="10"/>
            <a:ext cx="5779884" cy="6857990"/>
          </a:xfrm>
          <a:prstGeom prst="rect">
            <a:avLst/>
          </a:prstGeom>
        </p:spPr>
      </p:pic>
    </p:spTree>
    <p:extLst>
      <p:ext uri="{BB962C8B-B14F-4D97-AF65-F5344CB8AC3E}">
        <p14:creationId xmlns:p14="http://schemas.microsoft.com/office/powerpoint/2010/main" val="9184212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5" name="Rectangle 71">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Text Box 2"/>
          <p:cNvSpPr txBox="1">
            <a:spLocks noChangeArrowheads="1"/>
          </p:cNvSpPr>
          <p:nvPr/>
        </p:nvSpPr>
        <p:spPr bwMode="auto">
          <a:xfrm>
            <a:off x="838200" y="365125"/>
            <a:ext cx="10515600" cy="337955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marL="0" marR="0" lvl="0" indent="0" eaLnBrk="1" fontAlgn="base" hangingPunct="1">
              <a:lnSpc>
                <a:spcPct val="90000"/>
              </a:lnSpc>
              <a:spcBef>
                <a:spcPct val="0"/>
              </a:spcBef>
              <a:spcAft>
                <a:spcPts val="600"/>
              </a:spcAft>
              <a:buClrTx/>
              <a:buSzTx/>
              <a:buNone/>
              <a:tabLst/>
              <a:defRPr/>
            </a:pPr>
            <a:r>
              <a:rPr kumimoji="0" lang="en-US" altLang="en-US" sz="4000" b="1" i="0" u="none" strike="noStrike" kern="1200" cap="none" spc="0" normalizeH="0" baseline="0" noProof="0" dirty="0">
                <a:ln>
                  <a:noFill/>
                </a:ln>
                <a:solidFill>
                  <a:schemeClr val="tx1"/>
                </a:solidFill>
                <a:effectLst/>
                <a:uLnTx/>
                <a:uFillTx/>
                <a:latin typeface="+mj-lt"/>
                <a:ea typeface="+mj-ea"/>
                <a:cs typeface="+mj-cs"/>
              </a:rPr>
              <a:t>The Church is…</a:t>
            </a:r>
          </a:p>
          <a:p>
            <a:pPr marL="0" marR="0" lvl="0" indent="0" eaLnBrk="1" fontAlgn="base" hangingPunct="1">
              <a:lnSpc>
                <a:spcPct val="90000"/>
              </a:lnSpc>
              <a:spcBef>
                <a:spcPct val="0"/>
              </a:spcBef>
              <a:spcAft>
                <a:spcPts val="600"/>
              </a:spcAft>
              <a:buClrTx/>
              <a:buSzTx/>
              <a:buNone/>
              <a:tabLst/>
              <a:defRPr/>
            </a:pPr>
            <a:r>
              <a:rPr kumimoji="0" lang="en-US" altLang="en-US" sz="4000" b="1" i="0" u="none" strike="noStrike" kern="1200" cap="none" spc="0" normalizeH="0" baseline="0" noProof="0" dirty="0">
                <a:ln>
                  <a:noFill/>
                </a:ln>
                <a:solidFill>
                  <a:schemeClr val="tx1"/>
                </a:solidFill>
                <a:effectLst/>
                <a:uLnTx/>
                <a:uFillTx/>
                <a:latin typeface="+mj-lt"/>
                <a:ea typeface="+mj-ea"/>
                <a:cs typeface="+mj-cs"/>
              </a:rPr>
              <a:t>The Church does what it is…</a:t>
            </a:r>
          </a:p>
          <a:p>
            <a:pPr marL="0" marR="0" lvl="0" indent="0" eaLnBrk="1" fontAlgn="base" hangingPunct="1">
              <a:lnSpc>
                <a:spcPct val="90000"/>
              </a:lnSpc>
              <a:spcBef>
                <a:spcPct val="0"/>
              </a:spcBef>
              <a:spcAft>
                <a:spcPts val="600"/>
              </a:spcAft>
              <a:buClrTx/>
              <a:buSzTx/>
              <a:buNone/>
              <a:tabLst/>
              <a:defRPr/>
            </a:pPr>
            <a:r>
              <a:rPr kumimoji="0" lang="en-US" altLang="en-US" sz="4000" b="1" i="0" u="none" strike="noStrike" kern="1200" cap="none" spc="0" normalizeH="0" baseline="0" noProof="0" dirty="0">
                <a:ln>
                  <a:noFill/>
                </a:ln>
                <a:solidFill>
                  <a:schemeClr val="tx1"/>
                </a:solidFill>
                <a:effectLst/>
                <a:uLnTx/>
                <a:uFillTx/>
                <a:latin typeface="+mj-lt"/>
                <a:ea typeface="+mj-ea"/>
                <a:cs typeface="+mj-cs"/>
              </a:rPr>
              <a:t>The Church organizes to do what it is…</a:t>
            </a:r>
          </a:p>
        </p:txBody>
      </p:sp>
      <p:sp>
        <p:nvSpPr>
          <p:cNvPr id="5126" name="Freeform: Shape 73">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23" name="Text Box 3"/>
          <p:cNvSpPr txBox="1">
            <a:spLocks noChangeArrowheads="1"/>
          </p:cNvSpPr>
          <p:nvPr/>
        </p:nvSpPr>
        <p:spPr bwMode="auto">
          <a:xfrm>
            <a:off x="1349477" y="3505251"/>
            <a:ext cx="9709355" cy="184093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rmAutofit/>
          </a:bodyPr>
          <a:lstStyle>
            <a:lvl1pPr eaLnBrk="0" hangingPunct="0">
              <a:spcBef>
                <a:spcPct val="20000"/>
              </a:spcBef>
              <a:buClr>
                <a:schemeClr val="accent1"/>
              </a:buClr>
              <a:buSzPct val="65000"/>
              <a:buFont typeface="Wingdings" pitchFamily="2" charset="2"/>
              <a:buChar char="n"/>
              <a:defRPr sz="3000">
                <a:solidFill>
                  <a:schemeClr val="tx1"/>
                </a:solidFill>
                <a:latin typeface="Arial" charset="0"/>
              </a:defRPr>
            </a:lvl1pPr>
            <a:lvl2pPr marL="742950" indent="-285750" eaLnBrk="0" hangingPunct="0">
              <a:spcBef>
                <a:spcPct val="20000"/>
              </a:spcBef>
              <a:buClr>
                <a:schemeClr val="accent2"/>
              </a:buClr>
              <a:buSzPct val="60000"/>
              <a:buFont typeface="Wingdings" pitchFamily="2" charset="2"/>
              <a:buChar char="q"/>
              <a:defRPr sz="2600">
                <a:solidFill>
                  <a:schemeClr val="tx1"/>
                </a:solidFill>
                <a:latin typeface="Arial" charset="0"/>
              </a:defRPr>
            </a:lvl2pPr>
            <a:lvl3pPr marL="1143000" indent="-228600" eaLnBrk="0" hangingPunct="0">
              <a:spcBef>
                <a:spcPct val="20000"/>
              </a:spcBef>
              <a:buClr>
                <a:schemeClr val="accent1"/>
              </a:buClr>
              <a:buSzPct val="65000"/>
              <a:buFont typeface="Wingdings" pitchFamily="2" charset="2"/>
              <a:buChar char="n"/>
              <a:defRPr sz="2200">
                <a:solidFill>
                  <a:schemeClr val="tx1"/>
                </a:solidFill>
                <a:latin typeface="Arial" charset="0"/>
              </a:defRPr>
            </a:lvl3pPr>
            <a:lvl4pPr marL="1600200" indent="-228600" eaLnBrk="0" hangingPunct="0">
              <a:spcBef>
                <a:spcPct val="20000"/>
              </a:spcBef>
              <a:buClr>
                <a:schemeClr val="accent2"/>
              </a:buClr>
              <a:buSzPct val="70000"/>
              <a:buFont typeface="Wingdings" pitchFamily="2" charset="2"/>
              <a:buChar char="q"/>
              <a:defRPr sz="2000">
                <a:solidFill>
                  <a:schemeClr val="tx1"/>
                </a:solidFill>
                <a:latin typeface="Arial" charset="0"/>
              </a:defRPr>
            </a:lvl4pPr>
            <a:lvl5pPr marL="2057400" indent="-228600" eaLnBrk="0" hangingPunct="0">
              <a:spcBef>
                <a:spcPct val="20000"/>
              </a:spcBef>
              <a:buClr>
                <a:schemeClr val="accent1"/>
              </a:buClr>
              <a:buSzPct val="75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rial" charset="0"/>
              </a:defRPr>
            </a:lvl9pPr>
          </a:lstStyle>
          <a:p>
            <a:pPr marR="0" lvl="0" eaLnBrk="1" fontAlgn="base" hangingPunct="1">
              <a:lnSpc>
                <a:spcPct val="90000"/>
              </a:lnSpc>
              <a:spcBef>
                <a:spcPct val="0"/>
              </a:spcBef>
              <a:spcAft>
                <a:spcPts val="600"/>
              </a:spcAft>
              <a:buClrTx/>
              <a:buSzTx/>
              <a:buNone/>
              <a:tabLst/>
              <a:defRPr/>
            </a:pPr>
            <a:r>
              <a:rPr kumimoji="0" lang="en-US" altLang="en-US" sz="2400" b="1" i="0" u="none" strike="noStrike" cap="none" spc="0" normalizeH="0" baseline="0" noProof="0" dirty="0">
                <a:ln>
                  <a:noFill/>
                </a:ln>
                <a:effectLst/>
                <a:uLnTx/>
                <a:uFillTx/>
                <a:latin typeface="+mn-lt"/>
              </a:rPr>
              <a:t>The Essence of the Church: A Community Created by the Spirit </a:t>
            </a:r>
          </a:p>
          <a:p>
            <a:pPr marR="0" lvl="0" eaLnBrk="1" fontAlgn="base" hangingPunct="1">
              <a:lnSpc>
                <a:spcPct val="90000"/>
              </a:lnSpc>
              <a:spcBef>
                <a:spcPct val="0"/>
              </a:spcBef>
              <a:spcAft>
                <a:spcPts val="600"/>
              </a:spcAft>
              <a:buClrTx/>
              <a:buSzTx/>
              <a:buNone/>
              <a:tabLst/>
              <a:defRPr/>
            </a:pPr>
            <a:r>
              <a:rPr kumimoji="0" lang="en-US" altLang="en-US" sz="2400" b="1" i="0" u="none" strike="noStrike" cap="none" spc="0" normalizeH="0" baseline="0" noProof="0" dirty="0">
                <a:ln>
                  <a:noFill/>
                </a:ln>
                <a:effectLst/>
                <a:uLnTx/>
                <a:uFillTx/>
                <a:latin typeface="+mn-lt"/>
              </a:rPr>
              <a:t>by Dr. Craig Van Gelder</a:t>
            </a:r>
          </a:p>
        </p:txBody>
      </p:sp>
      <p:sp>
        <p:nvSpPr>
          <p:cNvPr id="5127" name="Arc 7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1301724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EAE064C-7F85-4685-9BF9-D1A8C9AA8BD2}"/>
              </a:ext>
            </a:extLst>
          </p:cNvPr>
          <p:cNvSpPr>
            <a:spLocks noGrp="1" noChangeArrowheads="1"/>
          </p:cNvSpPr>
          <p:nvPr>
            <p:ph type="title"/>
          </p:nvPr>
        </p:nvSpPr>
        <p:spPr>
          <a:xfrm>
            <a:off x="643467" y="321734"/>
            <a:ext cx="10905066" cy="1135737"/>
          </a:xfrm>
        </p:spPr>
        <p:txBody>
          <a:bodyPr>
            <a:normAutofit/>
          </a:bodyPr>
          <a:lstStyle/>
          <a:p>
            <a:pPr eaLnBrk="1" hangingPunct="1"/>
            <a:r>
              <a:rPr lang="en-US" altLang="en-US" sz="3600" b="1" dirty="0"/>
              <a:t>Lessons Learned…</a:t>
            </a:r>
          </a:p>
        </p:txBody>
      </p:sp>
      <p:sp>
        <p:nvSpPr>
          <p:cNvPr id="8195" name="Rectangle 3">
            <a:extLst>
              <a:ext uri="{FF2B5EF4-FFF2-40B4-BE49-F238E27FC236}">
                <a16:creationId xmlns:a16="http://schemas.microsoft.com/office/drawing/2014/main" id="{DBB48DB7-7C6B-407D-8A51-A2A0246C9DEA}"/>
              </a:ext>
            </a:extLst>
          </p:cNvPr>
          <p:cNvSpPr>
            <a:spLocks noGrp="1" noChangeArrowheads="1"/>
          </p:cNvSpPr>
          <p:nvPr>
            <p:ph idx="1"/>
          </p:nvPr>
        </p:nvSpPr>
        <p:spPr>
          <a:xfrm>
            <a:off x="643467" y="1782981"/>
            <a:ext cx="10905066" cy="4393982"/>
          </a:xfrm>
        </p:spPr>
        <p:txBody>
          <a:bodyPr>
            <a:normAutofit lnSpcReduction="10000"/>
          </a:bodyPr>
          <a:lstStyle/>
          <a:p>
            <a:pPr eaLnBrk="1" hangingPunct="1"/>
            <a:r>
              <a:rPr lang="en-US" altLang="en-US" b="1" dirty="0"/>
              <a:t>Recognize, acknowledge and affirm</a:t>
            </a:r>
          </a:p>
          <a:p>
            <a:pPr lvl="1" eaLnBrk="1" hangingPunct="1"/>
            <a:r>
              <a:rPr lang="en-US" altLang="en-US" sz="2800" dirty="0"/>
              <a:t>Rolling up sleeves instead wringing hands</a:t>
            </a:r>
          </a:p>
          <a:p>
            <a:pPr lvl="1" eaLnBrk="1" hangingPunct="1"/>
            <a:r>
              <a:rPr lang="en-US" altLang="en-US" sz="2800" dirty="0"/>
              <a:t>God provides what you need to do what God is calling you to do</a:t>
            </a:r>
          </a:p>
          <a:p>
            <a:pPr marL="0" indent="0" eaLnBrk="1" hangingPunct="1">
              <a:buNone/>
            </a:pPr>
            <a:endParaRPr lang="en-US" altLang="en-US" b="1" dirty="0"/>
          </a:p>
          <a:p>
            <a:pPr eaLnBrk="1" hangingPunct="1"/>
            <a:r>
              <a:rPr lang="en-US" altLang="en-US" b="1" dirty="0"/>
              <a:t>Identity as an Asset Instead of a Liability</a:t>
            </a:r>
          </a:p>
          <a:p>
            <a:pPr lvl="1" eaLnBrk="1" hangingPunct="1"/>
            <a:r>
              <a:rPr lang="en-US" altLang="en-US" sz="2800" dirty="0"/>
              <a:t>Achieve unity through diversity rather than unity through similarity.</a:t>
            </a:r>
          </a:p>
          <a:p>
            <a:pPr lvl="1" eaLnBrk="1" hangingPunct="1"/>
            <a:r>
              <a:rPr lang="en-US" altLang="en-US" sz="2800" dirty="0"/>
              <a:t>Form a complimentary whole that is strengthened by different assets.</a:t>
            </a:r>
          </a:p>
          <a:p>
            <a:pPr lvl="1" eaLnBrk="1" hangingPunct="1"/>
            <a:r>
              <a:rPr lang="en-US" altLang="en-US" sz="2800" dirty="0"/>
              <a:t>What are the strengths of each of the congregations?</a:t>
            </a:r>
          </a:p>
          <a:p>
            <a:pPr lvl="1" eaLnBrk="1" hangingPunct="1"/>
            <a:endParaRPr lang="en-US" altLang="en-US" sz="20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500"/>
                                        <p:tgtEl>
                                          <p:spTgt spid="819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fade">
                                      <p:cBhvr>
                                        <p:cTn id="10" dur="500"/>
                                        <p:tgtEl>
                                          <p:spTgt spid="819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fade">
                                      <p:cBhvr>
                                        <p:cTn id="13" dur="500"/>
                                        <p:tgtEl>
                                          <p:spTgt spid="819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8195">
                                            <p:txEl>
                                              <p:pRg st="4" end="4"/>
                                            </p:txEl>
                                          </p:spTgt>
                                        </p:tgtEl>
                                        <p:attrNameLst>
                                          <p:attrName>style.visibility</p:attrName>
                                        </p:attrNameLst>
                                      </p:cBhvr>
                                      <p:to>
                                        <p:strVal val="visible"/>
                                      </p:to>
                                    </p:set>
                                    <p:animEffect transition="in" filter="fade">
                                      <p:cBhvr>
                                        <p:cTn id="18" dur="500"/>
                                        <p:tgtEl>
                                          <p:spTgt spid="8195">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animEffect transition="in" filter="fade">
                                      <p:cBhvr>
                                        <p:cTn id="21" dur="500"/>
                                        <p:tgtEl>
                                          <p:spTgt spid="8195">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95">
                                            <p:txEl>
                                              <p:pRg st="6" end="6"/>
                                            </p:txEl>
                                          </p:spTgt>
                                        </p:tgtEl>
                                        <p:attrNameLst>
                                          <p:attrName>style.visibility</p:attrName>
                                        </p:attrNameLst>
                                      </p:cBhvr>
                                      <p:to>
                                        <p:strVal val="visible"/>
                                      </p:to>
                                    </p:set>
                                    <p:animEffect transition="in" filter="fade">
                                      <p:cBhvr>
                                        <p:cTn id="24" dur="500"/>
                                        <p:tgtEl>
                                          <p:spTgt spid="8195">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195">
                                            <p:txEl>
                                              <p:pRg st="7" end="7"/>
                                            </p:txEl>
                                          </p:spTgt>
                                        </p:tgtEl>
                                        <p:attrNameLst>
                                          <p:attrName>style.visibility</p:attrName>
                                        </p:attrNameLst>
                                      </p:cBhvr>
                                      <p:to>
                                        <p:strVal val="visible"/>
                                      </p:to>
                                    </p:set>
                                    <p:animEffect transition="in" filter="fade">
                                      <p:cBhvr>
                                        <p:cTn id="27" dur="5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0E4467E-344D-4B0A-8C13-E47E2D86B767}"/>
              </a:ext>
            </a:extLst>
          </p:cNvPr>
          <p:cNvSpPr>
            <a:spLocks noGrp="1" noChangeArrowheads="1"/>
          </p:cNvSpPr>
          <p:nvPr>
            <p:ph type="title"/>
          </p:nvPr>
        </p:nvSpPr>
        <p:spPr/>
        <p:txBody>
          <a:bodyPr>
            <a:normAutofit/>
          </a:bodyPr>
          <a:lstStyle/>
          <a:p>
            <a:pPr eaLnBrk="1" hangingPunct="1"/>
            <a:r>
              <a:rPr lang="en-US" altLang="en-US" b="1"/>
              <a:t>Lessons Learned…</a:t>
            </a:r>
          </a:p>
        </p:txBody>
      </p:sp>
      <p:sp>
        <p:nvSpPr>
          <p:cNvPr id="9219" name="Rectangle 3">
            <a:extLst>
              <a:ext uri="{FF2B5EF4-FFF2-40B4-BE49-F238E27FC236}">
                <a16:creationId xmlns:a16="http://schemas.microsoft.com/office/drawing/2014/main" id="{8A661BFD-A520-4562-9CCC-1172F7B46558}"/>
              </a:ext>
            </a:extLst>
          </p:cNvPr>
          <p:cNvSpPr>
            <a:spLocks noGrp="1" noChangeArrowheads="1"/>
          </p:cNvSpPr>
          <p:nvPr>
            <p:ph idx="1"/>
          </p:nvPr>
        </p:nvSpPr>
        <p:spPr/>
        <p:txBody>
          <a:bodyPr>
            <a:normAutofit fontScale="92500" lnSpcReduction="10000"/>
          </a:bodyPr>
          <a:lstStyle/>
          <a:p>
            <a:pPr eaLnBrk="1" hangingPunct="1"/>
            <a:r>
              <a:rPr lang="en-US" altLang="en-US" b="1"/>
              <a:t>Be intentional about cooperating</a:t>
            </a:r>
          </a:p>
          <a:p>
            <a:pPr lvl="1" eaLnBrk="1" hangingPunct="1"/>
            <a:r>
              <a:rPr lang="en-US" altLang="en-US" dirty="0"/>
              <a:t>Redirection of energy from competition to cooperation can release new potential for ministry.</a:t>
            </a:r>
          </a:p>
          <a:p>
            <a:pPr lvl="1" eaLnBrk="1" hangingPunct="1"/>
            <a:r>
              <a:rPr lang="en-US" altLang="en-US" dirty="0"/>
              <a:t>Barriers are overcome by mutual affirmation of the partners. </a:t>
            </a:r>
          </a:p>
          <a:p>
            <a:pPr marL="669925" lvl="2" indent="0" eaLnBrk="1" hangingPunct="1">
              <a:buNone/>
            </a:pPr>
            <a:endParaRPr lang="en-US" altLang="en-US"/>
          </a:p>
          <a:p>
            <a:pPr eaLnBrk="1" hangingPunct="1"/>
            <a:r>
              <a:rPr lang="en-US" altLang="en-US" b="1"/>
              <a:t>Lead as a team</a:t>
            </a:r>
          </a:p>
          <a:p>
            <a:pPr lvl="1" eaLnBrk="1" hangingPunct="1"/>
            <a:r>
              <a:rPr lang="en-US" altLang="en-US" dirty="0"/>
              <a:t>Team building is essential.</a:t>
            </a:r>
          </a:p>
          <a:p>
            <a:pPr lvl="1" eaLnBrk="1" hangingPunct="1"/>
            <a:r>
              <a:rPr lang="en-US" altLang="en-US" dirty="0"/>
              <a:t>Laity and Pastor working together is crucial.</a:t>
            </a:r>
          </a:p>
          <a:p>
            <a:pPr lvl="1" eaLnBrk="1" hangingPunct="1"/>
            <a:r>
              <a:rPr lang="en-US" altLang="en-US" dirty="0"/>
              <a:t>Purposefully flexible </a:t>
            </a:r>
          </a:p>
          <a:p>
            <a:pPr lvl="1" eaLnBrk="1" hangingPunct="1"/>
            <a:r>
              <a:rPr lang="en-US" altLang="en-US" dirty="0"/>
              <a:t>Have a written agreement annually reviewed and adjusted as needed</a:t>
            </a:r>
          </a:p>
          <a:p>
            <a:pPr marL="344487" lvl="1" indent="0" eaLnBrk="1" hangingPunct="1">
              <a:buNone/>
            </a:pPr>
            <a:endParaRPr lang="en-US" altLang="en-US"/>
          </a:p>
          <a:p>
            <a:pPr marL="344487" lvl="1" indent="0" eaLnBrk="1" hangingPunct="1">
              <a:buNone/>
            </a:pPr>
            <a:endParaRPr lang="en-US" altLang="en-US"/>
          </a:p>
          <a:p>
            <a:pPr lvl="1" eaLnBrk="1" hangingPunct="1"/>
            <a:endParaRPr lang="en-US" altLang="en-US"/>
          </a:p>
          <a:p>
            <a:pPr eaLnBrk="1" hangingPunct="1">
              <a:buFont typeface="Wingdings" panose="05000000000000000000" pitchFamily="2" charset="2"/>
              <a:buNone/>
            </a:pPr>
            <a:endParaRPr lang="en-US" alt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9">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19">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a:xfrm>
            <a:off x="2260600" y="381001"/>
            <a:ext cx="7772400" cy="1470025"/>
          </a:xfrm>
        </p:spPr>
        <p:txBody>
          <a:bodyPr anchor="ctr">
            <a:normAutofit fontScale="90000"/>
          </a:bodyPr>
          <a:lstStyle/>
          <a:p>
            <a:pPr algn="ctr" eaLnBrk="1" hangingPunct="1"/>
            <a:r>
              <a:rPr lang="en-US" sz="4800" dirty="0"/>
              <a:t>S.O.A.R.: A framework for vision and mission</a:t>
            </a:r>
          </a:p>
        </p:txBody>
      </p:sp>
      <p:sp>
        <p:nvSpPr>
          <p:cNvPr id="115715" name="Text Box 3"/>
          <p:cNvSpPr txBox="1">
            <a:spLocks noChangeArrowheads="1"/>
          </p:cNvSpPr>
          <p:nvPr/>
        </p:nvSpPr>
        <p:spPr bwMode="auto">
          <a:xfrm>
            <a:off x="2060575" y="1905001"/>
            <a:ext cx="8172450" cy="4186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charset="0"/>
                <a:ea typeface="+mn-ea"/>
                <a:cs typeface="+mn-cs"/>
              </a:rPr>
              <a:t>Strengths</a:t>
            </a:r>
            <a:r>
              <a:rPr kumimoji="0" lang="en-US" sz="2800" b="0" i="0" u="none" strike="noStrike" kern="1200" cap="none" spc="0" normalizeH="0" baseline="0" noProof="0" dirty="0">
                <a:ln>
                  <a:noFill/>
                </a:ln>
                <a:solidFill>
                  <a:srgbClr val="000000"/>
                </a:solidFill>
                <a:effectLst/>
                <a:uLnTx/>
                <a:uFillTx/>
                <a:latin typeface="Arial" charset="0"/>
                <a:ea typeface="+mn-ea"/>
                <a:cs typeface="+mn-cs"/>
              </a:rPr>
              <a:t>:  What has God already placed in our midst that God can build upon through us?</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charset="0"/>
                <a:ea typeface="+mn-ea"/>
                <a:cs typeface="+mn-cs"/>
              </a:rPr>
              <a:t>Opportunities</a:t>
            </a:r>
            <a:r>
              <a:rPr kumimoji="0" lang="en-US" sz="2800" b="0" i="0" u="none" strike="noStrike" kern="1200" cap="none" spc="0" normalizeH="0" baseline="0" noProof="0" dirty="0">
                <a:ln>
                  <a:noFill/>
                </a:ln>
                <a:solidFill>
                  <a:srgbClr val="000000"/>
                </a:solidFill>
                <a:effectLst/>
                <a:uLnTx/>
                <a:uFillTx/>
                <a:latin typeface="Arial" charset="0"/>
                <a:ea typeface="+mn-ea"/>
                <a:cs typeface="+mn-cs"/>
              </a:rPr>
              <a:t>: What are the “opportunities” for mission God reveals in this community?</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charset="0"/>
                <a:ea typeface="+mn-ea"/>
                <a:cs typeface="+mn-cs"/>
              </a:rPr>
              <a:t>Aspirations</a:t>
            </a:r>
            <a:r>
              <a:rPr kumimoji="0" lang="en-US" sz="2800" b="0" i="0" u="none" strike="noStrike" kern="1200" cap="none" spc="0" normalizeH="0" baseline="0" noProof="0" dirty="0">
                <a:ln>
                  <a:noFill/>
                </a:ln>
                <a:solidFill>
                  <a:srgbClr val="000000"/>
                </a:solidFill>
                <a:effectLst/>
                <a:uLnTx/>
                <a:uFillTx/>
                <a:latin typeface="Arial" charset="0"/>
                <a:ea typeface="+mn-ea"/>
                <a:cs typeface="+mn-cs"/>
              </a:rPr>
              <a:t>: What is God placing on our hearts that we deeplycare about /want deeply to happen?</a:t>
            </a:r>
          </a:p>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Arial" charset="0"/>
                <a:ea typeface="+mn-ea"/>
                <a:cs typeface="+mn-cs"/>
              </a:rPr>
              <a:t>Results</a:t>
            </a:r>
            <a:r>
              <a:rPr kumimoji="0" lang="en-US" sz="2800" b="0" i="0" u="none" strike="noStrike" kern="1200" cap="none" spc="0" normalizeH="0" baseline="0" noProof="0" dirty="0">
                <a:ln>
                  <a:noFill/>
                </a:ln>
                <a:solidFill>
                  <a:srgbClr val="000000"/>
                </a:solidFill>
                <a:effectLst/>
                <a:uLnTx/>
                <a:uFillTx/>
                <a:latin typeface="Arial" charset="0"/>
                <a:ea typeface="+mn-ea"/>
                <a:cs typeface="+mn-cs"/>
              </a:rPr>
              <a:t>: What’s one thing God is calling us to see, that we could do together?</a:t>
            </a:r>
          </a:p>
        </p:txBody>
      </p:sp>
    </p:spTree>
    <p:extLst>
      <p:ext uri="{BB962C8B-B14F-4D97-AF65-F5344CB8AC3E}">
        <p14:creationId xmlns:p14="http://schemas.microsoft.com/office/powerpoint/2010/main" val="30241421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box(in)">
                                      <p:cBhvr>
                                        <p:cTn id="7" dur="500"/>
                                        <p:tgtEl>
                                          <p:spTgt spid="1157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15715">
                                            <p:txEl>
                                              <p:pRg st="1" end="1"/>
                                            </p:txEl>
                                          </p:spTgt>
                                        </p:tgtEl>
                                        <p:attrNameLst>
                                          <p:attrName>style.visibility</p:attrName>
                                        </p:attrNameLst>
                                      </p:cBhvr>
                                      <p:to>
                                        <p:strVal val="visible"/>
                                      </p:to>
                                    </p:set>
                                    <p:animEffect transition="in" filter="box(in)">
                                      <p:cBhvr>
                                        <p:cTn id="12" dur="500"/>
                                        <p:tgtEl>
                                          <p:spTgt spid="1157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15715">
                                            <p:txEl>
                                              <p:pRg st="2" end="2"/>
                                            </p:txEl>
                                          </p:spTgt>
                                        </p:tgtEl>
                                        <p:attrNameLst>
                                          <p:attrName>style.visibility</p:attrName>
                                        </p:attrNameLst>
                                      </p:cBhvr>
                                      <p:to>
                                        <p:strVal val="visible"/>
                                      </p:to>
                                    </p:set>
                                    <p:animEffect transition="in" filter="box(in)">
                                      <p:cBhvr>
                                        <p:cTn id="17" dur="500"/>
                                        <p:tgtEl>
                                          <p:spTgt spid="1157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15715">
                                            <p:txEl>
                                              <p:pRg st="3" end="3"/>
                                            </p:txEl>
                                          </p:spTgt>
                                        </p:tgtEl>
                                        <p:attrNameLst>
                                          <p:attrName>style.visibility</p:attrName>
                                        </p:attrNameLst>
                                      </p:cBhvr>
                                      <p:to>
                                        <p:strVal val="visible"/>
                                      </p:to>
                                    </p:set>
                                    <p:animEffect transition="in" filter="box(in)">
                                      <p:cBhvr>
                                        <p:cTn id="22" dur="500"/>
                                        <p:tgtEl>
                                          <p:spTgt spid="1157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FE6D7B82D4A2409BC73AAE02553124" ma:contentTypeVersion="13" ma:contentTypeDescription="Create a new document." ma:contentTypeScope="" ma:versionID="e08871b8822f4763163b11d16ac4b211">
  <xsd:schema xmlns:xsd="http://www.w3.org/2001/XMLSchema" xmlns:xs="http://www.w3.org/2001/XMLSchema" xmlns:p="http://schemas.microsoft.com/office/2006/metadata/properties" xmlns:ns3="952a6b38-7fb2-499d-99ad-b6d3ea7e1028" xmlns:ns4="f6bdcc64-c03c-4c3f-a58e-3e42609c6c19" targetNamespace="http://schemas.microsoft.com/office/2006/metadata/properties" ma:root="true" ma:fieldsID="c49aa9f9b349cd39c93d3643696c798c" ns3:_="" ns4:_="">
    <xsd:import namespace="952a6b38-7fb2-499d-99ad-b6d3ea7e1028"/>
    <xsd:import namespace="f6bdcc64-c03c-4c3f-a58e-3e42609c6c1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2a6b38-7fb2-499d-99ad-b6d3ea7e10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bdcc64-c03c-4c3f-a58e-3e42609c6c1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0D3592-1685-4391-8916-5F8D3847CF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2a6b38-7fb2-499d-99ad-b6d3ea7e1028"/>
    <ds:schemaRef ds:uri="f6bdcc64-c03c-4c3f-a58e-3e42609c6c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278833-2780-465B-B9CF-4C8EAFFE6726}">
  <ds:schemaRefs>
    <ds:schemaRef ds:uri="http://schemas.microsoft.com/sharepoint/v3/contenttype/forms"/>
  </ds:schemaRefs>
</ds:datastoreItem>
</file>

<file path=customXml/itemProps3.xml><?xml version="1.0" encoding="utf-8"?>
<ds:datastoreItem xmlns:ds="http://schemas.openxmlformats.org/officeDocument/2006/customXml" ds:itemID="{67E88E72-7A59-481E-9BEB-FE14CF775BC4}">
  <ds:schemaRefs>
    <ds:schemaRef ds:uri="http://schemas.microsoft.com/office/2006/documentManagement/types"/>
    <ds:schemaRef ds:uri="http://purl.org/dc/elements/1.1/"/>
    <ds:schemaRef ds:uri="f6bdcc64-c03c-4c3f-a58e-3e42609c6c19"/>
    <ds:schemaRef ds:uri="952a6b38-7fb2-499d-99ad-b6d3ea7e1028"/>
    <ds:schemaRef ds:uri="http://schemas.microsoft.com/office/2006/metadata/properties"/>
    <ds:schemaRef ds:uri="http://schemas.microsoft.com/office/infopath/2007/PartnerControls"/>
    <ds:schemaRef ds:uri="http://purl.org/dc/dcmitype/"/>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TotalTime>
  <Words>829</Words>
  <Application>Microsoft Office PowerPoint</Application>
  <PresentationFormat>Widescreen</PresentationFormat>
  <Paragraphs>64</Paragraphs>
  <Slides>10</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1_Office Theme</vt:lpstr>
      <vt:lpstr>Default Design</vt:lpstr>
      <vt:lpstr>Centering Time</vt:lpstr>
      <vt:lpstr>What Multi-Point Parishes  Are Teaching Us  </vt:lpstr>
      <vt:lpstr>  Lessons Learned…</vt:lpstr>
      <vt:lpstr>PowerPoint Presentation</vt:lpstr>
      <vt:lpstr>What’s Moving Your Congregations in Your Parish?</vt:lpstr>
      <vt:lpstr>PowerPoint Presentation</vt:lpstr>
      <vt:lpstr>Lessons Learned…</vt:lpstr>
      <vt:lpstr>Lessons Learned…</vt:lpstr>
      <vt:lpstr>S.O.A.R.: A framework for vision and mission</vt:lpstr>
      <vt:lpstr>Prayer by  Pr Ted Schroeder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Centering Time</dc:title>
  <dc:creator>Keith Zeh</dc:creator>
  <cp:lastModifiedBy>Keith Zeh</cp:lastModifiedBy>
  <cp:revision>1</cp:revision>
  <dcterms:created xsi:type="dcterms:W3CDTF">2020-08-05T19:15:37Z</dcterms:created>
  <dcterms:modified xsi:type="dcterms:W3CDTF">2020-08-05T19:20:51Z</dcterms:modified>
</cp:coreProperties>
</file>